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1" r:id="rId7"/>
    <p:sldId id="273" r:id="rId8"/>
    <p:sldId id="258" r:id="rId9"/>
    <p:sldId id="263" r:id="rId10"/>
    <p:sldId id="270" r:id="rId11"/>
    <p:sldId id="262" r:id="rId12"/>
    <p:sldId id="264" r:id="rId13"/>
    <p:sldId id="265" r:id="rId14"/>
    <p:sldId id="257" r:id="rId15"/>
    <p:sldId id="271" r:id="rId16"/>
    <p:sldId id="269" r:id="rId17"/>
    <p:sldId id="272" r:id="rId18"/>
    <p:sldId id="268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1CCBB-BC48-497C-8597-B5876A447C93}" v="9" dt="2024-09-05T07:44:26.531"/>
    <p1510:client id="{7D07B002-274D-AAF3-DBC0-2219B4265755}" v="2" dt="2024-09-04T09:33:09.582"/>
    <p1510:client id="{D407B936-A0C7-7EAD-E0F7-A7B35BEF2997}" v="3" dt="2024-09-05T06:58:46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5E302-A52B-4F6A-98EC-184CEDC1793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4E0656-A7A4-4152-924F-BFA3E2A4B768}">
      <dgm:prSet custT="1"/>
      <dgm:spPr/>
      <dgm:t>
        <a:bodyPr/>
        <a:lstStyle/>
        <a:p>
          <a:r>
            <a:rPr lang="fi-FI" sz="1400" b="1">
              <a:solidFill>
                <a:schemeClr val="tx1"/>
              </a:solidFill>
            </a:rPr>
            <a:t>Oppitunneilla edetään nopeasti </a:t>
          </a:r>
        </a:p>
        <a:p>
          <a:r>
            <a:rPr lang="fi-FI" sz="1400" b="1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400" b="1">
              <a:solidFill>
                <a:schemeClr val="tx1"/>
              </a:solidFill>
            </a:rPr>
            <a:t>periodin aikana 1. kirja/oppiaine </a:t>
          </a:r>
          <a:endParaRPr lang="en-US" sz="1400" b="1">
            <a:solidFill>
              <a:schemeClr val="tx1"/>
            </a:solidFill>
          </a:endParaRPr>
        </a:p>
      </dgm:t>
    </dgm:pt>
    <dgm:pt modelId="{13A39203-7F5C-4E7B-BD51-75EB61001828}" type="parTrans" cxnId="{F8214D7A-DD6A-46DA-ACFE-FCAD2FE6C82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33BF6E8-548E-462A-B10C-7C557AFB6C36}" type="sibTrans" cxnId="{F8214D7A-DD6A-46DA-ACFE-FCAD2FE6C82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59FF70FF-F8E8-412B-9432-17D38C5B45BC}">
      <dgm:prSet custT="1"/>
      <dgm:spPr/>
      <dgm:t>
        <a:bodyPr/>
        <a:lstStyle/>
        <a:p>
          <a:pPr rtl="0"/>
          <a:r>
            <a:rPr lang="fi-FI" sz="1400" b="1">
              <a:solidFill>
                <a:schemeClr val="tx1"/>
              </a:solidFill>
            </a:rPr>
            <a:t>Omista välineistä huolehtiminen</a:t>
          </a:r>
          <a:r>
            <a:rPr lang="fi-FI" sz="1400" b="1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400" b="1">
            <a:solidFill>
              <a:schemeClr val="tx1"/>
            </a:solidFill>
          </a:endParaRPr>
        </a:p>
      </dgm:t>
    </dgm:pt>
    <dgm:pt modelId="{447533AE-02C2-4F1C-8D2C-EDDFC28F745E}" type="parTrans" cxnId="{928FA38D-71A5-4BC3-95A9-AD25DB64EA8E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9E8D7BAF-D93C-4693-99B2-44C58FB9030F}" type="sibTrans" cxnId="{928FA38D-71A5-4BC3-95A9-AD25DB64EA8E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55E03011-2CD0-4D2E-A5AC-37D46C61D093}">
      <dgm:prSet custT="1"/>
      <dgm:spPr/>
      <dgm:t>
        <a:bodyPr/>
        <a:lstStyle/>
        <a:p>
          <a:pPr rtl="0"/>
          <a:r>
            <a:rPr lang="fi-FI" sz="1400" b="1">
              <a:solidFill>
                <a:schemeClr val="tx1"/>
              </a:solidFill>
            </a:rPr>
            <a:t>Läksyjä on aina</a:t>
          </a:r>
          <a:r>
            <a:rPr lang="fi-FI" sz="1400" b="1">
              <a:solidFill>
                <a:schemeClr val="tx1"/>
              </a:solidFill>
              <a:latin typeface="Calibri Light" panose="020F0302020204030204"/>
            </a:rPr>
            <a:t> </a:t>
          </a:r>
        </a:p>
        <a:p>
          <a:pPr rtl="0"/>
          <a:r>
            <a:rPr lang="fi-FI" sz="1400" b="1">
              <a:solidFill>
                <a:schemeClr val="tx1"/>
              </a:solidFill>
            </a:rPr>
            <a:t>(tehtäväläksy vs. lukuläksy) </a:t>
          </a:r>
          <a:endParaRPr lang="en-US" sz="1400" b="1">
            <a:solidFill>
              <a:schemeClr val="tx1"/>
            </a:solidFill>
            <a:latin typeface="Calibri Light" panose="020F0302020204030204"/>
          </a:endParaRPr>
        </a:p>
      </dgm:t>
    </dgm:pt>
    <dgm:pt modelId="{F79C80EB-E17E-4313-A64E-CB86CF14CA52}" type="parTrans" cxnId="{D8131AD7-0E95-4DC5-B778-49FD097D94E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0A5F6B6-8BFA-4D08-BA41-4EB4463225D1}" type="sibTrans" cxnId="{D8131AD7-0E95-4DC5-B778-49FD097D94ED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F9F0D330-313D-4396-ABCF-5FAC85406448}">
      <dgm:prSet custT="1"/>
      <dgm:spPr/>
      <dgm:t>
        <a:bodyPr/>
        <a:lstStyle/>
        <a:p>
          <a:r>
            <a:rPr lang="fi-FI" sz="1400" b="1">
              <a:solidFill>
                <a:schemeClr val="tx1"/>
              </a:solidFill>
              <a:latin typeface="Calibri"/>
              <a:ea typeface="Calibri"/>
              <a:cs typeface="Calibri"/>
            </a:rPr>
            <a:t>Samassa oppiaineessa opettaja voi vaihtua opintojaksoittain </a:t>
          </a:r>
          <a:endParaRPr lang="en-US" sz="1400" b="1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31D6BE67-AD4F-4614-9FD3-8532420973F2}" type="parTrans" cxnId="{62A2D982-1114-4909-BADA-3AE6F30F519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EAB68F79-A771-43D8-9330-83B179488471}" type="sibTrans" cxnId="{62A2D982-1114-4909-BADA-3AE6F30F5198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DC9CB781-7F25-4F1D-883F-E915D5839E98}">
      <dgm:prSet custT="1"/>
      <dgm:spPr/>
      <dgm:t>
        <a:bodyPr/>
        <a:lstStyle/>
        <a:p>
          <a:r>
            <a:rPr lang="fi-FI" sz="1400" b="1">
              <a:solidFill>
                <a:schemeClr val="tx1"/>
              </a:solidFill>
            </a:rPr>
            <a:t>Jokaisella oppitunnilla eri opiskelijat </a:t>
          </a:r>
        </a:p>
        <a:p>
          <a:r>
            <a:rPr lang="fi-FI" sz="1400" b="1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400" b="1">
              <a:solidFill>
                <a:schemeClr val="tx1"/>
              </a:solidFill>
            </a:rPr>
            <a:t>vaihtuvat ryhmät </a:t>
          </a:r>
          <a:endParaRPr lang="en-US" sz="1400" b="1">
            <a:solidFill>
              <a:schemeClr val="tx1"/>
            </a:solidFill>
          </a:endParaRPr>
        </a:p>
      </dgm:t>
    </dgm:pt>
    <dgm:pt modelId="{F08A6C9A-E5A3-426F-8746-049FC55352C9}" type="parTrans" cxnId="{56B3E245-69D7-4823-BC76-74BAC8A43D7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1D7DAE90-81FB-4775-B00D-D83C34E362E1}" type="sibTrans" cxnId="{56B3E245-69D7-4823-BC76-74BAC8A43D7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B41AA17C-5781-40BE-863C-E6CA492D212F}">
      <dgm:prSet custT="1"/>
      <dgm:spPr/>
      <dgm:t>
        <a:bodyPr/>
        <a:lstStyle/>
        <a:p>
          <a:r>
            <a:rPr lang="fi-FI" sz="1400" b="1">
              <a:solidFill>
                <a:schemeClr val="tx1"/>
              </a:solidFill>
            </a:rPr>
            <a:t>Aikataulujen noudattaminen palautuksissa on ehdoton </a:t>
          </a:r>
          <a:endParaRPr lang="en-US" sz="1400" b="1">
            <a:solidFill>
              <a:schemeClr val="tx1"/>
            </a:solidFill>
          </a:endParaRPr>
        </a:p>
      </dgm:t>
    </dgm:pt>
    <dgm:pt modelId="{A38F5E3B-A373-4F05-95F9-2D743D50D276}" type="parTrans" cxnId="{259F9B10-3ED8-4316-88D3-2A7692EBDB2E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4D253253-B475-4159-96C6-ABEDE4E04CB5}" type="sibTrans" cxnId="{259F9B10-3ED8-4316-88D3-2A7692EBDB2E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654F71D1-F660-46BE-A17A-8874F20C9BDF}">
      <dgm:prSet custT="1"/>
      <dgm:spPr/>
      <dgm:t>
        <a:bodyPr/>
        <a:lstStyle/>
        <a:p>
          <a:r>
            <a:rPr lang="fi-FI" sz="1400" b="1">
              <a:solidFill>
                <a:schemeClr val="tx1"/>
              </a:solidFill>
            </a:rPr>
            <a:t>Tuntityöskentelyn tehostuminen (hereillä tunneilla, niin läksyjen teko helpottuu</a:t>
          </a:r>
          <a:r>
            <a:rPr lang="fi-FI" sz="1400" b="1">
              <a:solidFill>
                <a:schemeClr val="tx1"/>
              </a:solidFill>
              <a:latin typeface="+mn-lt"/>
            </a:rPr>
            <a:t>)  </a:t>
          </a:r>
          <a:endParaRPr lang="fi-FI" sz="1400"/>
        </a:p>
        <a:p>
          <a:pPr rtl="0"/>
          <a:r>
            <a:rPr lang="fi-FI" sz="1400" b="1">
              <a:solidFill>
                <a:schemeClr val="tx1"/>
              </a:solidFill>
              <a:latin typeface="+mn-lt"/>
            </a:rPr>
            <a:t>Kännykkä!</a:t>
          </a:r>
          <a:endParaRPr lang="fi-FI" sz="1400" b="1">
            <a:solidFill>
              <a:schemeClr val="tx1"/>
            </a:solidFill>
            <a:latin typeface="Calibri Light" panose="020F0302020204030204"/>
          </a:endParaRPr>
        </a:p>
      </dgm:t>
    </dgm:pt>
    <dgm:pt modelId="{1EA9F4C9-7C65-4B4F-9A29-1FCDE128E980}" type="parTrans" cxnId="{65C1A225-CE0D-479B-AF1B-13DA67FD05F4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391C98C0-C8B6-4635-8D17-3577BEC62492}" type="sibTrans" cxnId="{65C1A225-CE0D-479B-AF1B-13DA67FD05F4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E561AF5-54AA-4B7B-A355-7568933B27FA}">
      <dgm:prSet custT="1"/>
      <dgm:spPr/>
      <dgm:t>
        <a:bodyPr/>
        <a:lstStyle/>
        <a:p>
          <a:pPr rtl="0"/>
          <a:r>
            <a:rPr lang="fi-FI" sz="1400" b="1">
              <a:solidFill>
                <a:schemeClr val="tx1"/>
              </a:solidFill>
              <a:latin typeface="+mn-lt"/>
            </a:rPr>
            <a:t>Pakollisten opintojaksojen  jälkeen keskittyminen/syventyminen itselle tärkeisiin, merkityksellisiin oppiaineisiin</a:t>
          </a:r>
          <a:r>
            <a:rPr lang="fi-FI" sz="1400" b="1">
              <a:solidFill>
                <a:schemeClr val="tx1"/>
              </a:solidFill>
            </a:rPr>
            <a:t>. </a:t>
          </a:r>
          <a:endParaRPr lang="en-US" sz="1400" b="1">
            <a:solidFill>
              <a:schemeClr val="tx1"/>
            </a:solidFill>
          </a:endParaRPr>
        </a:p>
      </dgm:t>
    </dgm:pt>
    <dgm:pt modelId="{D93FC108-3B17-40A8-8B1F-29345A82984C}" type="parTrans" cxnId="{600A922B-9139-40B2-A834-546E6C669DA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07603C18-8DAC-4016-83CE-8A5E21520C0E}" type="sibTrans" cxnId="{600A922B-9139-40B2-A834-546E6C669DA2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CAFD1B29-D534-4DF1-971A-C16FDCB01CA2}">
      <dgm:prSet custT="1"/>
      <dgm:spPr/>
      <dgm:t>
        <a:bodyPr/>
        <a:lstStyle/>
        <a:p>
          <a:pPr rtl="0"/>
          <a:r>
            <a:rPr lang="fi-FI" sz="1400" b="1">
              <a:solidFill>
                <a:schemeClr val="tx1"/>
              </a:solidFill>
              <a:latin typeface="+mn-lt"/>
            </a:rPr>
            <a:t>Oma mahdollisuus vaikuttaa valintoihin esim. vaikeat oppiaineen eri periodeihin. </a:t>
          </a:r>
        </a:p>
        <a:p>
          <a:pPr rtl="0"/>
          <a:r>
            <a:rPr lang="fi-FI" sz="1400" b="1">
              <a:solidFill>
                <a:schemeClr val="tx1"/>
              </a:solidFill>
              <a:latin typeface="+mn-lt"/>
            </a:rPr>
            <a:t>6 oppiainetta / periodi</a:t>
          </a:r>
          <a:endParaRPr lang="en-US" sz="1400" b="1">
            <a:solidFill>
              <a:schemeClr val="tx1"/>
            </a:solidFill>
            <a:latin typeface="+mn-lt"/>
          </a:endParaRPr>
        </a:p>
      </dgm:t>
    </dgm:pt>
    <dgm:pt modelId="{D05F43B6-3C30-4C75-BDF5-64C6302799E1}" type="parTrans" cxnId="{F05448F5-47E2-4706-8D44-F6BA29602099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227131E7-EB25-4E78-8EA4-B0313FD6FC0E}" type="sibTrans" cxnId="{F05448F5-47E2-4706-8D44-F6BA29602099}">
      <dgm:prSet/>
      <dgm:spPr/>
      <dgm:t>
        <a:bodyPr/>
        <a:lstStyle/>
        <a:p>
          <a:endParaRPr lang="en-US" sz="1200" b="1">
            <a:solidFill>
              <a:schemeClr val="tx1"/>
            </a:solidFill>
          </a:endParaRPr>
        </a:p>
      </dgm:t>
    </dgm:pt>
    <dgm:pt modelId="{A818A12B-3E7C-49BD-AABE-C45C9049D1F2}">
      <dgm:prSet custT="1"/>
      <dgm:spPr/>
      <dgm:t>
        <a:bodyPr/>
        <a:lstStyle/>
        <a:p>
          <a:pPr rtl="0"/>
          <a:r>
            <a:rPr lang="en-US" sz="1400" b="1" err="1">
              <a:solidFill>
                <a:schemeClr val="tx1"/>
              </a:solidFill>
              <a:latin typeface="+mn-lt"/>
            </a:rPr>
            <a:t>Läksyjä</a:t>
          </a:r>
          <a:r>
            <a:rPr lang="en-US" sz="1400" b="1">
              <a:solidFill>
                <a:schemeClr val="tx1"/>
              </a:solidFill>
              <a:latin typeface="+mn-lt"/>
            </a:rPr>
            <a:t> ja </a:t>
          </a:r>
          <a:r>
            <a:rPr lang="en-US" sz="1400" b="1" err="1">
              <a:solidFill>
                <a:schemeClr val="tx1"/>
              </a:solidFill>
              <a:latin typeface="+mn-lt"/>
            </a:rPr>
            <a:t>kokeita</a:t>
          </a:r>
          <a:r>
            <a:rPr lang="en-US" sz="1400" b="1">
              <a:solidFill>
                <a:schemeClr val="tx1"/>
              </a:solidFill>
              <a:latin typeface="+mn-lt"/>
            </a:rPr>
            <a:t> </a:t>
          </a:r>
          <a:r>
            <a:rPr lang="en-US" sz="1400" b="1" err="1">
              <a:solidFill>
                <a:schemeClr val="tx1"/>
              </a:solidFill>
              <a:latin typeface="+mn-lt"/>
            </a:rPr>
            <a:t>ei</a:t>
          </a:r>
          <a:r>
            <a:rPr lang="en-US" sz="1400" b="1">
              <a:solidFill>
                <a:schemeClr val="tx1"/>
              </a:solidFill>
              <a:latin typeface="+mn-lt"/>
            </a:rPr>
            <a:t> </a:t>
          </a:r>
          <a:r>
            <a:rPr lang="en-US" sz="1400" b="1" err="1">
              <a:solidFill>
                <a:schemeClr val="tx1"/>
              </a:solidFill>
              <a:latin typeface="+mn-lt"/>
            </a:rPr>
            <a:t>merkitä</a:t>
          </a:r>
          <a:r>
            <a:rPr lang="en-US" sz="1400" b="1">
              <a:solidFill>
                <a:schemeClr val="tx1"/>
              </a:solidFill>
              <a:latin typeface="+mn-lt"/>
            </a:rPr>
            <a:t> </a:t>
          </a:r>
          <a:r>
            <a:rPr lang="en-US" sz="1400" b="1" err="1">
              <a:solidFill>
                <a:schemeClr val="tx1"/>
              </a:solidFill>
              <a:latin typeface="+mn-lt"/>
            </a:rPr>
            <a:t>Wilmaan</a:t>
          </a:r>
          <a:r>
            <a:rPr lang="en-US" sz="1400" b="1">
              <a:solidFill>
                <a:schemeClr val="tx1"/>
              </a:solidFill>
              <a:latin typeface="+mn-lt"/>
            </a:rPr>
            <a:t>    -</a:t>
          </a:r>
          <a:r>
            <a:rPr lang="en-US" sz="1400" b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 </a:t>
          </a:r>
          <a:r>
            <a:rPr lang="en-US" sz="1400" b="1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opiskelijan</a:t>
          </a:r>
          <a:r>
            <a:rPr lang="en-US" sz="1400" b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 </a:t>
          </a:r>
          <a:r>
            <a:rPr lang="en-US" sz="1400" b="1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oman</a:t>
          </a:r>
          <a:r>
            <a:rPr lang="en-US" sz="1400" b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 </a:t>
          </a:r>
          <a:r>
            <a:rPr lang="en-US" sz="1400" b="1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vastuun</a:t>
          </a:r>
          <a:r>
            <a:rPr lang="en-US" sz="1400" b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 </a:t>
          </a:r>
          <a:r>
            <a:rPr lang="en-US" sz="1400" b="1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harjoittelu</a:t>
          </a:r>
          <a:endParaRPr lang="en-US" sz="1400" b="1">
            <a:solidFill>
              <a:schemeClr val="tx1"/>
            </a:solidFill>
            <a:latin typeface="+mn-lt"/>
          </a:endParaRPr>
        </a:p>
      </dgm:t>
    </dgm:pt>
    <dgm:pt modelId="{D10673A0-74B0-43CE-8B16-64FE5C25F32B}" type="parTrans" cxnId="{4D3A9F64-C946-4D90-AE43-187B83C2BD4E}">
      <dgm:prSet/>
      <dgm:spPr/>
    </dgm:pt>
    <dgm:pt modelId="{41475213-E1AA-466E-93C6-661B26801432}" type="sibTrans" cxnId="{4D3A9F64-C946-4D90-AE43-187B83C2BD4E}">
      <dgm:prSet/>
      <dgm:spPr/>
    </dgm:pt>
    <dgm:pt modelId="{EED4709A-EB7A-4334-A362-F871A6DC4696}" type="pres">
      <dgm:prSet presAssocID="{A955E302-A52B-4F6A-98EC-184CEDC17931}" presName="diagram" presStyleCnt="0">
        <dgm:presLayoutVars>
          <dgm:dir/>
          <dgm:resizeHandles val="exact"/>
        </dgm:presLayoutVars>
      </dgm:prSet>
      <dgm:spPr/>
    </dgm:pt>
    <dgm:pt modelId="{650F7808-2C18-4EC2-81DA-789BF1B3A68B}" type="pres">
      <dgm:prSet presAssocID="{AF4E0656-A7A4-4152-924F-BFA3E2A4B768}" presName="node" presStyleLbl="node1" presStyleIdx="0" presStyleCnt="10" custScaleX="138122">
        <dgm:presLayoutVars>
          <dgm:bulletEnabled val="1"/>
        </dgm:presLayoutVars>
      </dgm:prSet>
      <dgm:spPr/>
    </dgm:pt>
    <dgm:pt modelId="{C151F7D4-3066-4243-A578-1E68513E9BEB}" type="pres">
      <dgm:prSet presAssocID="{633BF6E8-548E-462A-B10C-7C557AFB6C36}" presName="sibTrans" presStyleCnt="0"/>
      <dgm:spPr/>
    </dgm:pt>
    <dgm:pt modelId="{3732841E-F203-4D1A-9D92-A293147F4642}" type="pres">
      <dgm:prSet presAssocID="{59FF70FF-F8E8-412B-9432-17D38C5B45BC}" presName="node" presStyleLbl="node1" presStyleIdx="1" presStyleCnt="10">
        <dgm:presLayoutVars>
          <dgm:bulletEnabled val="1"/>
        </dgm:presLayoutVars>
      </dgm:prSet>
      <dgm:spPr/>
    </dgm:pt>
    <dgm:pt modelId="{43B82E17-5EA3-4AD8-90E8-F9C8152A4118}" type="pres">
      <dgm:prSet presAssocID="{9E8D7BAF-D93C-4693-99B2-44C58FB9030F}" presName="sibTrans" presStyleCnt="0"/>
      <dgm:spPr/>
    </dgm:pt>
    <dgm:pt modelId="{9EAC01E3-161B-4554-ABB2-28B965A04946}" type="pres">
      <dgm:prSet presAssocID="{55E03011-2CD0-4D2E-A5AC-37D46C61D093}" presName="node" presStyleLbl="node1" presStyleIdx="2" presStyleCnt="10">
        <dgm:presLayoutVars>
          <dgm:bulletEnabled val="1"/>
        </dgm:presLayoutVars>
      </dgm:prSet>
      <dgm:spPr/>
    </dgm:pt>
    <dgm:pt modelId="{29730EC3-E72C-4E95-BBE1-E8FE6A623BBE}" type="pres">
      <dgm:prSet presAssocID="{60A5F6B6-8BFA-4D08-BA41-4EB4463225D1}" presName="sibTrans" presStyleCnt="0"/>
      <dgm:spPr/>
    </dgm:pt>
    <dgm:pt modelId="{5514097D-5D9F-49D6-9D24-02581CF2E5C8}" type="pres">
      <dgm:prSet presAssocID="{F9F0D330-313D-4396-ABCF-5FAC85406448}" presName="node" presStyleLbl="node1" presStyleIdx="3" presStyleCnt="10" custScaleX="137670">
        <dgm:presLayoutVars>
          <dgm:bulletEnabled val="1"/>
        </dgm:presLayoutVars>
      </dgm:prSet>
      <dgm:spPr/>
    </dgm:pt>
    <dgm:pt modelId="{676AECC8-F219-433D-A2C0-040742A8F1F3}" type="pres">
      <dgm:prSet presAssocID="{EAB68F79-A771-43D8-9330-83B179488471}" presName="sibTrans" presStyleCnt="0"/>
      <dgm:spPr/>
    </dgm:pt>
    <dgm:pt modelId="{E5420D8B-7EA3-4912-AF8E-7E7756255D0F}" type="pres">
      <dgm:prSet presAssocID="{DC9CB781-7F25-4F1D-883F-E915D5839E98}" presName="node" presStyleLbl="node1" presStyleIdx="4" presStyleCnt="10" custScaleX="125514">
        <dgm:presLayoutVars>
          <dgm:bulletEnabled val="1"/>
        </dgm:presLayoutVars>
      </dgm:prSet>
      <dgm:spPr/>
    </dgm:pt>
    <dgm:pt modelId="{912083AC-5846-4B7D-9CC7-00D62B8A40AF}" type="pres">
      <dgm:prSet presAssocID="{1D7DAE90-81FB-4775-B00D-D83C34E362E1}" presName="sibTrans" presStyleCnt="0"/>
      <dgm:spPr/>
    </dgm:pt>
    <dgm:pt modelId="{2FCD9556-2E50-409F-8264-14D511A2C0C4}" type="pres">
      <dgm:prSet presAssocID="{B41AA17C-5781-40BE-863C-E6CA492D212F}" presName="node" presStyleLbl="node1" presStyleIdx="5" presStyleCnt="10">
        <dgm:presLayoutVars>
          <dgm:bulletEnabled val="1"/>
        </dgm:presLayoutVars>
      </dgm:prSet>
      <dgm:spPr/>
    </dgm:pt>
    <dgm:pt modelId="{6F247248-9A20-425A-8A9D-496DD272C1FD}" type="pres">
      <dgm:prSet presAssocID="{4D253253-B475-4159-96C6-ABEDE4E04CB5}" presName="sibTrans" presStyleCnt="0"/>
      <dgm:spPr/>
    </dgm:pt>
    <dgm:pt modelId="{7D39A0BA-D7BF-4F46-A66E-23E374F1F9C9}" type="pres">
      <dgm:prSet presAssocID="{654F71D1-F660-46BE-A17A-8874F20C9BDF}" presName="node" presStyleLbl="node1" presStyleIdx="6" presStyleCnt="10">
        <dgm:presLayoutVars>
          <dgm:bulletEnabled val="1"/>
        </dgm:presLayoutVars>
      </dgm:prSet>
      <dgm:spPr/>
    </dgm:pt>
    <dgm:pt modelId="{472C630E-6E8B-4917-88C8-4C8ECE99CFD1}" type="pres">
      <dgm:prSet presAssocID="{391C98C0-C8B6-4635-8D17-3577BEC62492}" presName="sibTrans" presStyleCnt="0"/>
      <dgm:spPr/>
    </dgm:pt>
    <dgm:pt modelId="{390F017C-CF84-4F54-A573-3DF5AF3A78E9}" type="pres">
      <dgm:prSet presAssocID="{AE561AF5-54AA-4B7B-A355-7568933B27FA}" presName="node" presStyleLbl="node1" presStyleIdx="7" presStyleCnt="10" custScaleX="136770">
        <dgm:presLayoutVars>
          <dgm:bulletEnabled val="1"/>
        </dgm:presLayoutVars>
      </dgm:prSet>
      <dgm:spPr/>
    </dgm:pt>
    <dgm:pt modelId="{53F079B9-058F-4133-96CA-BB628067E3AD}" type="pres">
      <dgm:prSet presAssocID="{07603C18-8DAC-4016-83CE-8A5E21520C0E}" presName="sibTrans" presStyleCnt="0"/>
      <dgm:spPr/>
    </dgm:pt>
    <dgm:pt modelId="{0ABB656E-F9FF-4E4A-BCED-18FCB08757FE}" type="pres">
      <dgm:prSet presAssocID="{A818A12B-3E7C-49BD-AABE-C45C9049D1F2}" presName="node" presStyleLbl="node1" presStyleIdx="8" presStyleCnt="10" custScaleX="155696" custScaleY="158532">
        <dgm:presLayoutVars>
          <dgm:bulletEnabled val="1"/>
        </dgm:presLayoutVars>
      </dgm:prSet>
      <dgm:spPr/>
    </dgm:pt>
    <dgm:pt modelId="{CBF1545D-2CC1-49BF-AEB1-CCBA4E835CA5}" type="pres">
      <dgm:prSet presAssocID="{41475213-E1AA-466E-93C6-661B26801432}" presName="sibTrans" presStyleCnt="0"/>
      <dgm:spPr/>
    </dgm:pt>
    <dgm:pt modelId="{8F49A170-DA8E-4868-9204-E0A8235021E4}" type="pres">
      <dgm:prSet presAssocID="{CAFD1B29-D534-4DF1-971A-C16FDCB01CA2}" presName="node" presStyleLbl="node1" presStyleIdx="9" presStyleCnt="10" custScaleX="174401" custScaleY="166468">
        <dgm:presLayoutVars>
          <dgm:bulletEnabled val="1"/>
        </dgm:presLayoutVars>
      </dgm:prSet>
      <dgm:spPr/>
    </dgm:pt>
  </dgm:ptLst>
  <dgm:cxnLst>
    <dgm:cxn modelId="{3CF2D208-9A2C-43B7-B41A-FA06CB45D7F7}" type="presOf" srcId="{55E03011-2CD0-4D2E-A5AC-37D46C61D093}" destId="{9EAC01E3-161B-4554-ABB2-28B965A04946}" srcOrd="0" destOrd="0" presId="urn:microsoft.com/office/officeart/2005/8/layout/default"/>
    <dgm:cxn modelId="{259F9B10-3ED8-4316-88D3-2A7692EBDB2E}" srcId="{A955E302-A52B-4F6A-98EC-184CEDC17931}" destId="{B41AA17C-5781-40BE-863C-E6CA492D212F}" srcOrd="5" destOrd="0" parTransId="{A38F5E3B-A373-4F05-95F9-2D743D50D276}" sibTransId="{4D253253-B475-4159-96C6-ABEDE4E04CB5}"/>
    <dgm:cxn modelId="{65C1A225-CE0D-479B-AF1B-13DA67FD05F4}" srcId="{A955E302-A52B-4F6A-98EC-184CEDC17931}" destId="{654F71D1-F660-46BE-A17A-8874F20C9BDF}" srcOrd="6" destOrd="0" parTransId="{1EA9F4C9-7C65-4B4F-9A29-1FCDE128E980}" sibTransId="{391C98C0-C8B6-4635-8D17-3577BEC62492}"/>
    <dgm:cxn modelId="{245EDC28-0454-469D-8987-CF6756A82BA5}" type="presOf" srcId="{B41AA17C-5781-40BE-863C-E6CA492D212F}" destId="{2FCD9556-2E50-409F-8264-14D511A2C0C4}" srcOrd="0" destOrd="0" presId="urn:microsoft.com/office/officeart/2005/8/layout/default"/>
    <dgm:cxn modelId="{600A922B-9139-40B2-A834-546E6C669DA2}" srcId="{A955E302-A52B-4F6A-98EC-184CEDC17931}" destId="{AE561AF5-54AA-4B7B-A355-7568933B27FA}" srcOrd="7" destOrd="0" parTransId="{D93FC108-3B17-40A8-8B1F-29345A82984C}" sibTransId="{07603C18-8DAC-4016-83CE-8A5E21520C0E}"/>
    <dgm:cxn modelId="{D04AC32E-88D3-4630-B97D-FB0B90714C44}" type="presOf" srcId="{CAFD1B29-D534-4DF1-971A-C16FDCB01CA2}" destId="{8F49A170-DA8E-4868-9204-E0A8235021E4}" srcOrd="0" destOrd="0" presId="urn:microsoft.com/office/officeart/2005/8/layout/default"/>
    <dgm:cxn modelId="{23496034-89F2-4C81-855D-A9E0BEDDE093}" type="presOf" srcId="{59FF70FF-F8E8-412B-9432-17D38C5B45BC}" destId="{3732841E-F203-4D1A-9D92-A293147F4642}" srcOrd="0" destOrd="0" presId="urn:microsoft.com/office/officeart/2005/8/layout/default"/>
    <dgm:cxn modelId="{E1F7EC5E-E750-44EE-92E5-0E7EA06C19E1}" type="presOf" srcId="{DC9CB781-7F25-4F1D-883F-E915D5839E98}" destId="{E5420D8B-7EA3-4912-AF8E-7E7756255D0F}" srcOrd="0" destOrd="0" presId="urn:microsoft.com/office/officeart/2005/8/layout/default"/>
    <dgm:cxn modelId="{4D3A9F64-C946-4D90-AE43-187B83C2BD4E}" srcId="{A955E302-A52B-4F6A-98EC-184CEDC17931}" destId="{A818A12B-3E7C-49BD-AABE-C45C9049D1F2}" srcOrd="8" destOrd="0" parTransId="{D10673A0-74B0-43CE-8B16-64FE5C25F32B}" sibTransId="{41475213-E1AA-466E-93C6-661B26801432}"/>
    <dgm:cxn modelId="{56B3E245-69D7-4823-BC76-74BAC8A43D72}" srcId="{A955E302-A52B-4F6A-98EC-184CEDC17931}" destId="{DC9CB781-7F25-4F1D-883F-E915D5839E98}" srcOrd="4" destOrd="0" parTransId="{F08A6C9A-E5A3-426F-8746-049FC55352C9}" sibTransId="{1D7DAE90-81FB-4775-B00D-D83C34E362E1}"/>
    <dgm:cxn modelId="{F7AEB876-3B93-4F7D-9A58-FD1E2200CEE1}" type="presOf" srcId="{AF4E0656-A7A4-4152-924F-BFA3E2A4B768}" destId="{650F7808-2C18-4EC2-81DA-789BF1B3A68B}" srcOrd="0" destOrd="0" presId="urn:microsoft.com/office/officeart/2005/8/layout/default"/>
    <dgm:cxn modelId="{F8214D7A-DD6A-46DA-ACFE-FCAD2FE6C828}" srcId="{A955E302-A52B-4F6A-98EC-184CEDC17931}" destId="{AF4E0656-A7A4-4152-924F-BFA3E2A4B768}" srcOrd="0" destOrd="0" parTransId="{13A39203-7F5C-4E7B-BD51-75EB61001828}" sibTransId="{633BF6E8-548E-462A-B10C-7C557AFB6C36}"/>
    <dgm:cxn modelId="{B61EDD7A-E108-4B2E-A87B-FD3058FF7A4A}" type="presOf" srcId="{654F71D1-F660-46BE-A17A-8874F20C9BDF}" destId="{7D39A0BA-D7BF-4F46-A66E-23E374F1F9C9}" srcOrd="0" destOrd="0" presId="urn:microsoft.com/office/officeart/2005/8/layout/default"/>
    <dgm:cxn modelId="{62A2D982-1114-4909-BADA-3AE6F30F5198}" srcId="{A955E302-A52B-4F6A-98EC-184CEDC17931}" destId="{F9F0D330-313D-4396-ABCF-5FAC85406448}" srcOrd="3" destOrd="0" parTransId="{31D6BE67-AD4F-4614-9FD3-8532420973F2}" sibTransId="{EAB68F79-A771-43D8-9330-83B179488471}"/>
    <dgm:cxn modelId="{928FA38D-71A5-4BC3-95A9-AD25DB64EA8E}" srcId="{A955E302-A52B-4F6A-98EC-184CEDC17931}" destId="{59FF70FF-F8E8-412B-9432-17D38C5B45BC}" srcOrd="1" destOrd="0" parTransId="{447533AE-02C2-4F1C-8D2C-EDDFC28F745E}" sibTransId="{9E8D7BAF-D93C-4693-99B2-44C58FB9030F}"/>
    <dgm:cxn modelId="{D8131AD7-0E95-4DC5-B778-49FD097D94ED}" srcId="{A955E302-A52B-4F6A-98EC-184CEDC17931}" destId="{55E03011-2CD0-4D2E-A5AC-37D46C61D093}" srcOrd="2" destOrd="0" parTransId="{F79C80EB-E17E-4313-A64E-CB86CF14CA52}" sibTransId="{60A5F6B6-8BFA-4D08-BA41-4EB4463225D1}"/>
    <dgm:cxn modelId="{73475AE2-B715-42EB-9B4F-148B036C0A07}" type="presOf" srcId="{A955E302-A52B-4F6A-98EC-184CEDC17931}" destId="{EED4709A-EB7A-4334-A362-F871A6DC4696}" srcOrd="0" destOrd="0" presId="urn:microsoft.com/office/officeart/2005/8/layout/default"/>
    <dgm:cxn modelId="{57D01EE5-8646-4EC6-AA2B-A202EDD6D110}" type="presOf" srcId="{A818A12B-3E7C-49BD-AABE-C45C9049D1F2}" destId="{0ABB656E-F9FF-4E4A-BCED-18FCB08757FE}" srcOrd="0" destOrd="0" presId="urn:microsoft.com/office/officeart/2005/8/layout/default"/>
    <dgm:cxn modelId="{9BADB4E6-F073-41AF-9732-E0BD7AC5CAD1}" type="presOf" srcId="{AE561AF5-54AA-4B7B-A355-7568933B27FA}" destId="{390F017C-CF84-4F54-A573-3DF5AF3A78E9}" srcOrd="0" destOrd="0" presId="urn:microsoft.com/office/officeart/2005/8/layout/default"/>
    <dgm:cxn modelId="{BA0E85EF-32DF-444B-9F55-55935CE772AA}" type="presOf" srcId="{F9F0D330-313D-4396-ABCF-5FAC85406448}" destId="{5514097D-5D9F-49D6-9D24-02581CF2E5C8}" srcOrd="0" destOrd="0" presId="urn:microsoft.com/office/officeart/2005/8/layout/default"/>
    <dgm:cxn modelId="{F05448F5-47E2-4706-8D44-F6BA29602099}" srcId="{A955E302-A52B-4F6A-98EC-184CEDC17931}" destId="{CAFD1B29-D534-4DF1-971A-C16FDCB01CA2}" srcOrd="9" destOrd="0" parTransId="{D05F43B6-3C30-4C75-BDF5-64C6302799E1}" sibTransId="{227131E7-EB25-4E78-8EA4-B0313FD6FC0E}"/>
    <dgm:cxn modelId="{0835DB1E-6109-4ACD-9F20-2F10F6B9DD01}" type="presParOf" srcId="{EED4709A-EB7A-4334-A362-F871A6DC4696}" destId="{650F7808-2C18-4EC2-81DA-789BF1B3A68B}" srcOrd="0" destOrd="0" presId="urn:microsoft.com/office/officeart/2005/8/layout/default"/>
    <dgm:cxn modelId="{C51A44A4-1D2F-4B40-AA41-65BB47D693E0}" type="presParOf" srcId="{EED4709A-EB7A-4334-A362-F871A6DC4696}" destId="{C151F7D4-3066-4243-A578-1E68513E9BEB}" srcOrd="1" destOrd="0" presId="urn:microsoft.com/office/officeart/2005/8/layout/default"/>
    <dgm:cxn modelId="{B09A987C-DEDD-4F69-A88D-899FCB4AB364}" type="presParOf" srcId="{EED4709A-EB7A-4334-A362-F871A6DC4696}" destId="{3732841E-F203-4D1A-9D92-A293147F4642}" srcOrd="2" destOrd="0" presId="urn:microsoft.com/office/officeart/2005/8/layout/default"/>
    <dgm:cxn modelId="{EFC69300-8A22-488A-8650-4C2A39F759F0}" type="presParOf" srcId="{EED4709A-EB7A-4334-A362-F871A6DC4696}" destId="{43B82E17-5EA3-4AD8-90E8-F9C8152A4118}" srcOrd="3" destOrd="0" presId="urn:microsoft.com/office/officeart/2005/8/layout/default"/>
    <dgm:cxn modelId="{2E72FFA2-DAAE-4069-A6F4-E13B4B46F5C0}" type="presParOf" srcId="{EED4709A-EB7A-4334-A362-F871A6DC4696}" destId="{9EAC01E3-161B-4554-ABB2-28B965A04946}" srcOrd="4" destOrd="0" presId="urn:microsoft.com/office/officeart/2005/8/layout/default"/>
    <dgm:cxn modelId="{E0FE61CD-43B5-4AD0-B723-36EF6AEB9032}" type="presParOf" srcId="{EED4709A-EB7A-4334-A362-F871A6DC4696}" destId="{29730EC3-E72C-4E95-BBE1-E8FE6A623BBE}" srcOrd="5" destOrd="0" presId="urn:microsoft.com/office/officeart/2005/8/layout/default"/>
    <dgm:cxn modelId="{4E0FFBC5-5C88-433F-A8B9-FF57DF3F7619}" type="presParOf" srcId="{EED4709A-EB7A-4334-A362-F871A6DC4696}" destId="{5514097D-5D9F-49D6-9D24-02581CF2E5C8}" srcOrd="6" destOrd="0" presId="urn:microsoft.com/office/officeart/2005/8/layout/default"/>
    <dgm:cxn modelId="{61202923-0DA9-4F79-BE27-808726D2891E}" type="presParOf" srcId="{EED4709A-EB7A-4334-A362-F871A6DC4696}" destId="{676AECC8-F219-433D-A2C0-040742A8F1F3}" srcOrd="7" destOrd="0" presId="urn:microsoft.com/office/officeart/2005/8/layout/default"/>
    <dgm:cxn modelId="{C9E668EE-B7C7-4BDC-8947-8E5EC6F95951}" type="presParOf" srcId="{EED4709A-EB7A-4334-A362-F871A6DC4696}" destId="{E5420D8B-7EA3-4912-AF8E-7E7756255D0F}" srcOrd="8" destOrd="0" presId="urn:microsoft.com/office/officeart/2005/8/layout/default"/>
    <dgm:cxn modelId="{7902879E-D94B-4D92-974C-23A1F3E953E0}" type="presParOf" srcId="{EED4709A-EB7A-4334-A362-F871A6DC4696}" destId="{912083AC-5846-4B7D-9CC7-00D62B8A40AF}" srcOrd="9" destOrd="0" presId="urn:microsoft.com/office/officeart/2005/8/layout/default"/>
    <dgm:cxn modelId="{A6496EC2-9F6B-4E3F-973E-EE6B5FC6B4ED}" type="presParOf" srcId="{EED4709A-EB7A-4334-A362-F871A6DC4696}" destId="{2FCD9556-2E50-409F-8264-14D511A2C0C4}" srcOrd="10" destOrd="0" presId="urn:microsoft.com/office/officeart/2005/8/layout/default"/>
    <dgm:cxn modelId="{24DBCDB1-9420-435D-BFB3-E44FE87549B6}" type="presParOf" srcId="{EED4709A-EB7A-4334-A362-F871A6DC4696}" destId="{6F247248-9A20-425A-8A9D-496DD272C1FD}" srcOrd="11" destOrd="0" presId="urn:microsoft.com/office/officeart/2005/8/layout/default"/>
    <dgm:cxn modelId="{20AC425E-B235-43AB-A95E-AF09DE25117D}" type="presParOf" srcId="{EED4709A-EB7A-4334-A362-F871A6DC4696}" destId="{7D39A0BA-D7BF-4F46-A66E-23E374F1F9C9}" srcOrd="12" destOrd="0" presId="urn:microsoft.com/office/officeart/2005/8/layout/default"/>
    <dgm:cxn modelId="{C2ED3F05-6C9E-4DB5-BD59-C7534849F9BD}" type="presParOf" srcId="{EED4709A-EB7A-4334-A362-F871A6DC4696}" destId="{472C630E-6E8B-4917-88C8-4C8ECE99CFD1}" srcOrd="13" destOrd="0" presId="urn:microsoft.com/office/officeart/2005/8/layout/default"/>
    <dgm:cxn modelId="{6824EDEF-7280-49BE-B7F5-C4A7C1AAA3F4}" type="presParOf" srcId="{EED4709A-EB7A-4334-A362-F871A6DC4696}" destId="{390F017C-CF84-4F54-A573-3DF5AF3A78E9}" srcOrd="14" destOrd="0" presId="urn:microsoft.com/office/officeart/2005/8/layout/default"/>
    <dgm:cxn modelId="{83CCC231-018B-4DB3-9D7A-29A3E44A5AB8}" type="presParOf" srcId="{EED4709A-EB7A-4334-A362-F871A6DC4696}" destId="{53F079B9-058F-4133-96CA-BB628067E3AD}" srcOrd="15" destOrd="0" presId="urn:microsoft.com/office/officeart/2005/8/layout/default"/>
    <dgm:cxn modelId="{60FF446C-3D05-48C4-952B-21D9B9E95C33}" type="presParOf" srcId="{EED4709A-EB7A-4334-A362-F871A6DC4696}" destId="{0ABB656E-F9FF-4E4A-BCED-18FCB08757FE}" srcOrd="16" destOrd="0" presId="urn:microsoft.com/office/officeart/2005/8/layout/default"/>
    <dgm:cxn modelId="{77B793E7-DA00-4827-96F9-FFD903719726}" type="presParOf" srcId="{EED4709A-EB7A-4334-A362-F871A6DC4696}" destId="{CBF1545D-2CC1-49BF-AEB1-CCBA4E835CA5}" srcOrd="17" destOrd="0" presId="urn:microsoft.com/office/officeart/2005/8/layout/default"/>
    <dgm:cxn modelId="{143F4B40-67A2-4E90-AA06-E61D76CC32CE}" type="presParOf" srcId="{EED4709A-EB7A-4334-A362-F871A6DC4696}" destId="{8F49A170-DA8E-4868-9204-E0A8235021E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F4C99-6ECE-4773-ADEE-AC2036E36E2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CB1F47-05C3-4706-A6CB-AADF2B63ECF3}">
      <dgm:prSet/>
      <dgm:spPr/>
      <dgm:t>
        <a:bodyPr/>
        <a:lstStyle/>
        <a:p>
          <a:pPr rtl="0"/>
          <a:r>
            <a:rPr lang="fi-FI"/>
            <a:t>Läksyjen/ muun elämän aikataulutus</a:t>
          </a:r>
          <a:r>
            <a:rPr lang="fi-FI">
              <a:latin typeface="Calibri Light" panose="020F0302020204030204"/>
            </a:rPr>
            <a:t> &amp; </a:t>
          </a:r>
          <a:r>
            <a:rPr lang="fi-FI"/>
            <a:t>kokeisiin lukeminen vaativat enemmän aikaa ja suunnittelua kuin aiemmin.</a:t>
          </a:r>
          <a:r>
            <a:rPr lang="fi-FI">
              <a:latin typeface="Calibri Light" panose="020F0302020204030204"/>
            </a:rPr>
            <a:t> </a:t>
          </a:r>
          <a:endParaRPr lang="en-US"/>
        </a:p>
      </dgm:t>
    </dgm:pt>
    <dgm:pt modelId="{725A5067-8C31-48AB-AFD7-0742F5C7460E}" type="parTrans" cxnId="{0FD32AA9-8B87-4A67-922A-DE97F4F55D22}">
      <dgm:prSet/>
      <dgm:spPr/>
      <dgm:t>
        <a:bodyPr/>
        <a:lstStyle/>
        <a:p>
          <a:endParaRPr lang="en-US"/>
        </a:p>
      </dgm:t>
    </dgm:pt>
    <dgm:pt modelId="{B70E4B83-F5BE-42FD-92C0-01167FF66A9C}" type="sibTrans" cxnId="{0FD32AA9-8B87-4A67-922A-DE97F4F55D22}">
      <dgm:prSet/>
      <dgm:spPr/>
      <dgm:t>
        <a:bodyPr/>
        <a:lstStyle/>
        <a:p>
          <a:endParaRPr lang="en-US"/>
        </a:p>
      </dgm:t>
    </dgm:pt>
    <dgm:pt modelId="{6EBA0ACB-AB6B-4ADE-B009-972AB8BBE90F}">
      <dgm:prSet/>
      <dgm:spPr/>
      <dgm:t>
        <a:bodyPr/>
        <a:lstStyle/>
        <a:p>
          <a:pPr rtl="0"/>
          <a:r>
            <a:rPr lang="fi-FI"/>
            <a:t>Oman opiskelutavan löytäminen/ hiominen</a:t>
          </a:r>
        </a:p>
        <a:p>
          <a:pPr rtl="0"/>
          <a:r>
            <a:rPr lang="fi-FI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fi-FI">
              <a:latin typeface="Calibri" panose="020F0502020204030204" pitchFamily="34" charset="0"/>
              <a:cs typeface="Calibri" panose="020F0502020204030204" pitchFamily="34" charset="0"/>
            </a:rPr>
            <a:t> alkaa hahmottua syksyn aikana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C1D85-6A55-4AE9-9A74-4393BCBDA3BD}" type="parTrans" cxnId="{2154262A-2AC2-40D9-8E15-05EDB15E8A5F}">
      <dgm:prSet/>
      <dgm:spPr/>
      <dgm:t>
        <a:bodyPr/>
        <a:lstStyle/>
        <a:p>
          <a:endParaRPr lang="en-US"/>
        </a:p>
      </dgm:t>
    </dgm:pt>
    <dgm:pt modelId="{74A5ACBE-905E-4592-BB7E-A9DF1BAD2BCE}" type="sibTrans" cxnId="{2154262A-2AC2-40D9-8E15-05EDB15E8A5F}">
      <dgm:prSet/>
      <dgm:spPr/>
      <dgm:t>
        <a:bodyPr/>
        <a:lstStyle/>
        <a:p>
          <a:endParaRPr lang="en-US"/>
        </a:p>
      </dgm:t>
    </dgm:pt>
    <dgm:pt modelId="{7D7AA8F2-95AA-452F-B08F-68040A4949EF}">
      <dgm:prSet/>
      <dgm:spPr/>
      <dgm:t>
        <a:bodyPr/>
        <a:lstStyle/>
        <a:p>
          <a:r>
            <a:rPr lang="fi-FI"/>
            <a:t>Lukemisen harjoittaminen </a:t>
          </a:r>
          <a:endParaRPr lang="en-US"/>
        </a:p>
      </dgm:t>
    </dgm:pt>
    <dgm:pt modelId="{D16666F5-472A-4695-B6D5-E31CAE84050B}" type="parTrans" cxnId="{FD9FE8E1-72FE-490B-9E1E-F9E30759AF69}">
      <dgm:prSet/>
      <dgm:spPr/>
      <dgm:t>
        <a:bodyPr/>
        <a:lstStyle/>
        <a:p>
          <a:endParaRPr lang="en-US"/>
        </a:p>
      </dgm:t>
    </dgm:pt>
    <dgm:pt modelId="{29E49C01-5EBB-4283-8925-EB937D1BAF61}" type="sibTrans" cxnId="{FD9FE8E1-72FE-490B-9E1E-F9E30759AF69}">
      <dgm:prSet/>
      <dgm:spPr/>
      <dgm:t>
        <a:bodyPr/>
        <a:lstStyle/>
        <a:p>
          <a:endParaRPr lang="en-US"/>
        </a:p>
      </dgm:t>
    </dgm:pt>
    <dgm:pt modelId="{891C1810-D3C7-44BF-93D8-AB12AE56D13B}">
      <dgm:prSet/>
      <dgm:spPr/>
      <dgm:t>
        <a:bodyPr/>
        <a:lstStyle/>
        <a:p>
          <a:r>
            <a:rPr lang="fi-FI"/>
            <a:t>Arvosanat voivat laskea alkuun, tsemppaus!</a:t>
          </a:r>
          <a:endParaRPr lang="en-US"/>
        </a:p>
      </dgm:t>
    </dgm:pt>
    <dgm:pt modelId="{FD1E5D08-42A4-451A-AC7C-610039F329BC}" type="parTrans" cxnId="{90D03308-F44E-4B67-A303-A269D597536A}">
      <dgm:prSet/>
      <dgm:spPr/>
      <dgm:t>
        <a:bodyPr/>
        <a:lstStyle/>
        <a:p>
          <a:endParaRPr lang="en-US"/>
        </a:p>
      </dgm:t>
    </dgm:pt>
    <dgm:pt modelId="{86AEA0FC-C78E-48DD-ACD1-352615DD4C7B}" type="sibTrans" cxnId="{90D03308-F44E-4B67-A303-A269D597536A}">
      <dgm:prSet/>
      <dgm:spPr/>
      <dgm:t>
        <a:bodyPr/>
        <a:lstStyle/>
        <a:p>
          <a:endParaRPr lang="en-US"/>
        </a:p>
      </dgm:t>
    </dgm:pt>
    <dgm:pt modelId="{7FF9E077-F674-4F38-A0D5-BF84CB928C24}">
      <dgm:prSet/>
      <dgm:spPr/>
      <dgm:t>
        <a:bodyPr/>
        <a:lstStyle/>
        <a:p>
          <a:pPr rtl="0"/>
          <a:r>
            <a:rPr lang="fi-FI"/>
            <a:t>Yhteys opoon, jos opiskelu junnaa paikallaan tai alkaa hommia jäädä tekemättä </a:t>
          </a:r>
        </a:p>
        <a:p>
          <a:pPr rtl="0"/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</a:t>
          </a:r>
          <a:r>
            <a:rPr lang="fi-FI">
              <a:latin typeface="+mn-lt"/>
            </a:rPr>
            <a:t>Wilman säännöllinen seuraaminen</a:t>
          </a:r>
          <a:endParaRPr lang="en-US">
            <a:latin typeface="+mn-lt"/>
          </a:endParaRPr>
        </a:p>
      </dgm:t>
    </dgm:pt>
    <dgm:pt modelId="{E353CA00-29CC-4DA2-B07C-9056038FA21A}" type="parTrans" cxnId="{CD60D924-2C69-4C4E-B998-29F142FEA852}">
      <dgm:prSet/>
      <dgm:spPr/>
      <dgm:t>
        <a:bodyPr/>
        <a:lstStyle/>
        <a:p>
          <a:endParaRPr lang="en-US"/>
        </a:p>
      </dgm:t>
    </dgm:pt>
    <dgm:pt modelId="{438150E5-2761-4EB5-B8D9-CBA8D3E52C8F}" type="sibTrans" cxnId="{CD60D924-2C69-4C4E-B998-29F142FEA852}">
      <dgm:prSet/>
      <dgm:spPr/>
      <dgm:t>
        <a:bodyPr/>
        <a:lstStyle/>
        <a:p>
          <a:endParaRPr lang="en-US"/>
        </a:p>
      </dgm:t>
    </dgm:pt>
    <dgm:pt modelId="{629BB083-3E08-4388-AF16-701F34EAE22D}" type="pres">
      <dgm:prSet presAssocID="{3BEF4C99-6ECE-4773-ADEE-AC2036E36E2C}" presName="vert0" presStyleCnt="0">
        <dgm:presLayoutVars>
          <dgm:dir/>
          <dgm:animOne val="branch"/>
          <dgm:animLvl val="lvl"/>
        </dgm:presLayoutVars>
      </dgm:prSet>
      <dgm:spPr/>
    </dgm:pt>
    <dgm:pt modelId="{FFDC88B5-D130-4346-98E2-FD72D95CCC1D}" type="pres">
      <dgm:prSet presAssocID="{19CB1F47-05C3-4706-A6CB-AADF2B63ECF3}" presName="thickLine" presStyleLbl="alignNode1" presStyleIdx="0" presStyleCnt="5"/>
      <dgm:spPr/>
    </dgm:pt>
    <dgm:pt modelId="{472F16AC-009F-4380-A6E1-9067F948B4E2}" type="pres">
      <dgm:prSet presAssocID="{19CB1F47-05C3-4706-A6CB-AADF2B63ECF3}" presName="horz1" presStyleCnt="0"/>
      <dgm:spPr/>
    </dgm:pt>
    <dgm:pt modelId="{76E2DD1F-E5B0-49AD-A78F-1D6C85AB3510}" type="pres">
      <dgm:prSet presAssocID="{19CB1F47-05C3-4706-A6CB-AADF2B63ECF3}" presName="tx1" presStyleLbl="revTx" presStyleIdx="0" presStyleCnt="5"/>
      <dgm:spPr/>
    </dgm:pt>
    <dgm:pt modelId="{118A086B-CAD1-4068-931F-87256D5B6A7F}" type="pres">
      <dgm:prSet presAssocID="{19CB1F47-05C3-4706-A6CB-AADF2B63ECF3}" presName="vert1" presStyleCnt="0"/>
      <dgm:spPr/>
    </dgm:pt>
    <dgm:pt modelId="{0AA1F820-8D05-4CB5-A558-0B4C92B0669D}" type="pres">
      <dgm:prSet presAssocID="{6EBA0ACB-AB6B-4ADE-B009-972AB8BBE90F}" presName="thickLine" presStyleLbl="alignNode1" presStyleIdx="1" presStyleCnt="5"/>
      <dgm:spPr/>
    </dgm:pt>
    <dgm:pt modelId="{84C6477F-DB93-4ADC-9E3F-DF9DB8AFCF63}" type="pres">
      <dgm:prSet presAssocID="{6EBA0ACB-AB6B-4ADE-B009-972AB8BBE90F}" presName="horz1" presStyleCnt="0"/>
      <dgm:spPr/>
    </dgm:pt>
    <dgm:pt modelId="{33E9F354-AA4A-429F-A14F-7CB533B7F109}" type="pres">
      <dgm:prSet presAssocID="{6EBA0ACB-AB6B-4ADE-B009-972AB8BBE90F}" presName="tx1" presStyleLbl="revTx" presStyleIdx="1" presStyleCnt="5"/>
      <dgm:spPr/>
    </dgm:pt>
    <dgm:pt modelId="{43CAFD3B-9240-4F8C-9B31-6D774056EF79}" type="pres">
      <dgm:prSet presAssocID="{6EBA0ACB-AB6B-4ADE-B009-972AB8BBE90F}" presName="vert1" presStyleCnt="0"/>
      <dgm:spPr/>
    </dgm:pt>
    <dgm:pt modelId="{99B1FEE2-AB2B-4FDB-B4C3-574238B816F8}" type="pres">
      <dgm:prSet presAssocID="{7D7AA8F2-95AA-452F-B08F-68040A4949EF}" presName="thickLine" presStyleLbl="alignNode1" presStyleIdx="2" presStyleCnt="5"/>
      <dgm:spPr/>
    </dgm:pt>
    <dgm:pt modelId="{6B440ECC-57FF-4F8D-A681-85333DDB2AEE}" type="pres">
      <dgm:prSet presAssocID="{7D7AA8F2-95AA-452F-B08F-68040A4949EF}" presName="horz1" presStyleCnt="0"/>
      <dgm:spPr/>
    </dgm:pt>
    <dgm:pt modelId="{466CFA25-F917-4993-A924-524FB2F2DF50}" type="pres">
      <dgm:prSet presAssocID="{7D7AA8F2-95AA-452F-B08F-68040A4949EF}" presName="tx1" presStyleLbl="revTx" presStyleIdx="2" presStyleCnt="5"/>
      <dgm:spPr/>
    </dgm:pt>
    <dgm:pt modelId="{E08B881E-6EB3-46AD-88ED-FC7BF2B59103}" type="pres">
      <dgm:prSet presAssocID="{7D7AA8F2-95AA-452F-B08F-68040A4949EF}" presName="vert1" presStyleCnt="0"/>
      <dgm:spPr/>
    </dgm:pt>
    <dgm:pt modelId="{66E96B0D-84D3-4B14-B42C-390AF2F0CF49}" type="pres">
      <dgm:prSet presAssocID="{891C1810-D3C7-44BF-93D8-AB12AE56D13B}" presName="thickLine" presStyleLbl="alignNode1" presStyleIdx="3" presStyleCnt="5"/>
      <dgm:spPr/>
    </dgm:pt>
    <dgm:pt modelId="{20981431-DBB8-4EFB-8656-FC990BC05078}" type="pres">
      <dgm:prSet presAssocID="{891C1810-D3C7-44BF-93D8-AB12AE56D13B}" presName="horz1" presStyleCnt="0"/>
      <dgm:spPr/>
    </dgm:pt>
    <dgm:pt modelId="{A36F180B-CB05-42E5-9F9D-3E91EBA70995}" type="pres">
      <dgm:prSet presAssocID="{891C1810-D3C7-44BF-93D8-AB12AE56D13B}" presName="tx1" presStyleLbl="revTx" presStyleIdx="3" presStyleCnt="5"/>
      <dgm:spPr/>
    </dgm:pt>
    <dgm:pt modelId="{4252DF1C-1AC0-4986-B257-17886D13589D}" type="pres">
      <dgm:prSet presAssocID="{891C1810-D3C7-44BF-93D8-AB12AE56D13B}" presName="vert1" presStyleCnt="0"/>
      <dgm:spPr/>
    </dgm:pt>
    <dgm:pt modelId="{E3A113FA-A029-47A8-A371-90CC9A69103C}" type="pres">
      <dgm:prSet presAssocID="{7FF9E077-F674-4F38-A0D5-BF84CB928C24}" presName="thickLine" presStyleLbl="alignNode1" presStyleIdx="4" presStyleCnt="5"/>
      <dgm:spPr/>
    </dgm:pt>
    <dgm:pt modelId="{A102C9E9-E248-43EE-BC96-AA3590F3BCA6}" type="pres">
      <dgm:prSet presAssocID="{7FF9E077-F674-4F38-A0D5-BF84CB928C24}" presName="horz1" presStyleCnt="0"/>
      <dgm:spPr/>
    </dgm:pt>
    <dgm:pt modelId="{99546AD3-9FA1-40F5-949D-B5A55DA7D4A6}" type="pres">
      <dgm:prSet presAssocID="{7FF9E077-F674-4F38-A0D5-BF84CB928C24}" presName="tx1" presStyleLbl="revTx" presStyleIdx="4" presStyleCnt="5"/>
      <dgm:spPr/>
    </dgm:pt>
    <dgm:pt modelId="{0C7C0430-0D14-48FA-BC52-2B29917DC244}" type="pres">
      <dgm:prSet presAssocID="{7FF9E077-F674-4F38-A0D5-BF84CB928C24}" presName="vert1" presStyleCnt="0"/>
      <dgm:spPr/>
    </dgm:pt>
  </dgm:ptLst>
  <dgm:cxnLst>
    <dgm:cxn modelId="{90D03308-F44E-4B67-A303-A269D597536A}" srcId="{3BEF4C99-6ECE-4773-ADEE-AC2036E36E2C}" destId="{891C1810-D3C7-44BF-93D8-AB12AE56D13B}" srcOrd="3" destOrd="0" parTransId="{FD1E5D08-42A4-451A-AC7C-610039F329BC}" sibTransId="{86AEA0FC-C78E-48DD-ACD1-352615DD4C7B}"/>
    <dgm:cxn modelId="{CD60D924-2C69-4C4E-B998-29F142FEA852}" srcId="{3BEF4C99-6ECE-4773-ADEE-AC2036E36E2C}" destId="{7FF9E077-F674-4F38-A0D5-BF84CB928C24}" srcOrd="4" destOrd="0" parTransId="{E353CA00-29CC-4DA2-B07C-9056038FA21A}" sibTransId="{438150E5-2761-4EB5-B8D9-CBA8D3E52C8F}"/>
    <dgm:cxn modelId="{2154262A-2AC2-40D9-8E15-05EDB15E8A5F}" srcId="{3BEF4C99-6ECE-4773-ADEE-AC2036E36E2C}" destId="{6EBA0ACB-AB6B-4ADE-B009-972AB8BBE90F}" srcOrd="1" destOrd="0" parTransId="{C91C1D85-6A55-4AE9-9A74-4393BCBDA3BD}" sibTransId="{74A5ACBE-905E-4592-BB7E-A9DF1BAD2BCE}"/>
    <dgm:cxn modelId="{0DE8224E-B5A3-4673-B808-4EB9B8841296}" type="presOf" srcId="{19CB1F47-05C3-4706-A6CB-AADF2B63ECF3}" destId="{76E2DD1F-E5B0-49AD-A78F-1D6C85AB3510}" srcOrd="0" destOrd="0" presId="urn:microsoft.com/office/officeart/2008/layout/LinedList"/>
    <dgm:cxn modelId="{0F899B4F-CDA9-41D1-9CEA-D1BD479DC156}" type="presOf" srcId="{7D7AA8F2-95AA-452F-B08F-68040A4949EF}" destId="{466CFA25-F917-4993-A924-524FB2F2DF50}" srcOrd="0" destOrd="0" presId="urn:microsoft.com/office/officeart/2008/layout/LinedList"/>
    <dgm:cxn modelId="{7D5A3374-AC75-4E04-B4C0-6C76EB364864}" type="presOf" srcId="{891C1810-D3C7-44BF-93D8-AB12AE56D13B}" destId="{A36F180B-CB05-42E5-9F9D-3E91EBA70995}" srcOrd="0" destOrd="0" presId="urn:microsoft.com/office/officeart/2008/layout/LinedList"/>
    <dgm:cxn modelId="{1810F692-1E37-4734-B14D-8E4B3192BE5D}" type="presOf" srcId="{3BEF4C99-6ECE-4773-ADEE-AC2036E36E2C}" destId="{629BB083-3E08-4388-AF16-701F34EAE22D}" srcOrd="0" destOrd="0" presId="urn:microsoft.com/office/officeart/2008/layout/LinedList"/>
    <dgm:cxn modelId="{0FD32AA9-8B87-4A67-922A-DE97F4F55D22}" srcId="{3BEF4C99-6ECE-4773-ADEE-AC2036E36E2C}" destId="{19CB1F47-05C3-4706-A6CB-AADF2B63ECF3}" srcOrd="0" destOrd="0" parTransId="{725A5067-8C31-48AB-AFD7-0742F5C7460E}" sibTransId="{B70E4B83-F5BE-42FD-92C0-01167FF66A9C}"/>
    <dgm:cxn modelId="{A344F5D6-0025-44D7-B5C3-9EBC1378158B}" type="presOf" srcId="{7FF9E077-F674-4F38-A0D5-BF84CB928C24}" destId="{99546AD3-9FA1-40F5-949D-B5A55DA7D4A6}" srcOrd="0" destOrd="0" presId="urn:microsoft.com/office/officeart/2008/layout/LinedList"/>
    <dgm:cxn modelId="{6231CFDD-E582-47D0-9AEA-C4578DD71F37}" type="presOf" srcId="{6EBA0ACB-AB6B-4ADE-B009-972AB8BBE90F}" destId="{33E9F354-AA4A-429F-A14F-7CB533B7F109}" srcOrd="0" destOrd="0" presId="urn:microsoft.com/office/officeart/2008/layout/LinedList"/>
    <dgm:cxn modelId="{FD9FE8E1-72FE-490B-9E1E-F9E30759AF69}" srcId="{3BEF4C99-6ECE-4773-ADEE-AC2036E36E2C}" destId="{7D7AA8F2-95AA-452F-B08F-68040A4949EF}" srcOrd="2" destOrd="0" parTransId="{D16666F5-472A-4695-B6D5-E31CAE84050B}" sibTransId="{29E49C01-5EBB-4283-8925-EB937D1BAF61}"/>
    <dgm:cxn modelId="{E85886EB-60D4-4176-A091-13FDE18DC9F5}" type="presParOf" srcId="{629BB083-3E08-4388-AF16-701F34EAE22D}" destId="{FFDC88B5-D130-4346-98E2-FD72D95CCC1D}" srcOrd="0" destOrd="0" presId="urn:microsoft.com/office/officeart/2008/layout/LinedList"/>
    <dgm:cxn modelId="{60E327C1-5F1D-451D-A5F4-E66E3FEB221B}" type="presParOf" srcId="{629BB083-3E08-4388-AF16-701F34EAE22D}" destId="{472F16AC-009F-4380-A6E1-9067F948B4E2}" srcOrd="1" destOrd="0" presId="urn:microsoft.com/office/officeart/2008/layout/LinedList"/>
    <dgm:cxn modelId="{1B4F9CC0-E2E1-4530-9A11-F7715475433D}" type="presParOf" srcId="{472F16AC-009F-4380-A6E1-9067F948B4E2}" destId="{76E2DD1F-E5B0-49AD-A78F-1D6C85AB3510}" srcOrd="0" destOrd="0" presId="urn:microsoft.com/office/officeart/2008/layout/LinedList"/>
    <dgm:cxn modelId="{092ECF6C-944C-4828-B576-97698F765F04}" type="presParOf" srcId="{472F16AC-009F-4380-A6E1-9067F948B4E2}" destId="{118A086B-CAD1-4068-931F-87256D5B6A7F}" srcOrd="1" destOrd="0" presId="urn:microsoft.com/office/officeart/2008/layout/LinedList"/>
    <dgm:cxn modelId="{95F26959-2F9B-4CC4-974C-EB020FE6DB33}" type="presParOf" srcId="{629BB083-3E08-4388-AF16-701F34EAE22D}" destId="{0AA1F820-8D05-4CB5-A558-0B4C92B0669D}" srcOrd="2" destOrd="0" presId="urn:microsoft.com/office/officeart/2008/layout/LinedList"/>
    <dgm:cxn modelId="{4E0E30EB-135B-4392-988B-514512103C5F}" type="presParOf" srcId="{629BB083-3E08-4388-AF16-701F34EAE22D}" destId="{84C6477F-DB93-4ADC-9E3F-DF9DB8AFCF63}" srcOrd="3" destOrd="0" presId="urn:microsoft.com/office/officeart/2008/layout/LinedList"/>
    <dgm:cxn modelId="{83B50A84-83A2-4565-BB7B-5800DF42F293}" type="presParOf" srcId="{84C6477F-DB93-4ADC-9E3F-DF9DB8AFCF63}" destId="{33E9F354-AA4A-429F-A14F-7CB533B7F109}" srcOrd="0" destOrd="0" presId="urn:microsoft.com/office/officeart/2008/layout/LinedList"/>
    <dgm:cxn modelId="{17D6FC29-F646-4178-9BB6-6416FF7A3E30}" type="presParOf" srcId="{84C6477F-DB93-4ADC-9E3F-DF9DB8AFCF63}" destId="{43CAFD3B-9240-4F8C-9B31-6D774056EF79}" srcOrd="1" destOrd="0" presId="urn:microsoft.com/office/officeart/2008/layout/LinedList"/>
    <dgm:cxn modelId="{8E5D8043-6E0B-44C3-887B-53A76010EC2D}" type="presParOf" srcId="{629BB083-3E08-4388-AF16-701F34EAE22D}" destId="{99B1FEE2-AB2B-4FDB-B4C3-574238B816F8}" srcOrd="4" destOrd="0" presId="urn:microsoft.com/office/officeart/2008/layout/LinedList"/>
    <dgm:cxn modelId="{A95306CE-6B95-4058-9B3B-68662D2AB502}" type="presParOf" srcId="{629BB083-3E08-4388-AF16-701F34EAE22D}" destId="{6B440ECC-57FF-4F8D-A681-85333DDB2AEE}" srcOrd="5" destOrd="0" presId="urn:microsoft.com/office/officeart/2008/layout/LinedList"/>
    <dgm:cxn modelId="{C917D977-D227-43FE-AB07-FC297F10EA37}" type="presParOf" srcId="{6B440ECC-57FF-4F8D-A681-85333DDB2AEE}" destId="{466CFA25-F917-4993-A924-524FB2F2DF50}" srcOrd="0" destOrd="0" presId="urn:microsoft.com/office/officeart/2008/layout/LinedList"/>
    <dgm:cxn modelId="{E37CD3F2-1792-478C-993C-1415807CBB7F}" type="presParOf" srcId="{6B440ECC-57FF-4F8D-A681-85333DDB2AEE}" destId="{E08B881E-6EB3-46AD-88ED-FC7BF2B59103}" srcOrd="1" destOrd="0" presId="urn:microsoft.com/office/officeart/2008/layout/LinedList"/>
    <dgm:cxn modelId="{C211E03D-82B9-4A22-A282-8E98683E0D89}" type="presParOf" srcId="{629BB083-3E08-4388-AF16-701F34EAE22D}" destId="{66E96B0D-84D3-4B14-B42C-390AF2F0CF49}" srcOrd="6" destOrd="0" presId="urn:microsoft.com/office/officeart/2008/layout/LinedList"/>
    <dgm:cxn modelId="{2627449B-4671-44B8-BEF0-070297B55DF9}" type="presParOf" srcId="{629BB083-3E08-4388-AF16-701F34EAE22D}" destId="{20981431-DBB8-4EFB-8656-FC990BC05078}" srcOrd="7" destOrd="0" presId="urn:microsoft.com/office/officeart/2008/layout/LinedList"/>
    <dgm:cxn modelId="{9EBE5C3A-9FD9-48FB-AD31-559CFA84C8D0}" type="presParOf" srcId="{20981431-DBB8-4EFB-8656-FC990BC05078}" destId="{A36F180B-CB05-42E5-9F9D-3E91EBA70995}" srcOrd="0" destOrd="0" presId="urn:microsoft.com/office/officeart/2008/layout/LinedList"/>
    <dgm:cxn modelId="{8CCA4033-8B09-4BD8-9390-C12663B932FE}" type="presParOf" srcId="{20981431-DBB8-4EFB-8656-FC990BC05078}" destId="{4252DF1C-1AC0-4986-B257-17886D13589D}" srcOrd="1" destOrd="0" presId="urn:microsoft.com/office/officeart/2008/layout/LinedList"/>
    <dgm:cxn modelId="{641B25EF-A6C2-4313-AA4D-23428EEDC293}" type="presParOf" srcId="{629BB083-3E08-4388-AF16-701F34EAE22D}" destId="{E3A113FA-A029-47A8-A371-90CC9A69103C}" srcOrd="8" destOrd="0" presId="urn:microsoft.com/office/officeart/2008/layout/LinedList"/>
    <dgm:cxn modelId="{53454C0C-B8D6-4501-B111-7805B70FDB74}" type="presParOf" srcId="{629BB083-3E08-4388-AF16-701F34EAE22D}" destId="{A102C9E9-E248-43EE-BC96-AA3590F3BCA6}" srcOrd="9" destOrd="0" presId="urn:microsoft.com/office/officeart/2008/layout/LinedList"/>
    <dgm:cxn modelId="{D6E8D5D1-FF70-4905-98D6-90D617FB56B5}" type="presParOf" srcId="{A102C9E9-E248-43EE-BC96-AA3590F3BCA6}" destId="{99546AD3-9FA1-40F5-949D-B5A55DA7D4A6}" srcOrd="0" destOrd="0" presId="urn:microsoft.com/office/officeart/2008/layout/LinedList"/>
    <dgm:cxn modelId="{EC929D07-DCE2-4534-90B0-30CF666862D2}" type="presParOf" srcId="{A102C9E9-E248-43EE-BC96-AA3590F3BCA6}" destId="{0C7C0430-0D14-48FA-BC52-2B29917DC2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F4C99-6ECE-4773-ADEE-AC2036E36E2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CB1F47-05C3-4706-A6CB-AADF2B63ECF3}">
      <dgm:prSet/>
      <dgm:spPr/>
      <dgm:t>
        <a:bodyPr/>
        <a:lstStyle/>
        <a:p>
          <a:pPr rtl="0"/>
          <a:r>
            <a:rPr lang="fi-FI"/>
            <a:t>Läksyjen/ muun elämän aikataulutus</a:t>
          </a:r>
          <a:r>
            <a:rPr lang="fi-FI">
              <a:latin typeface="Calibri Light" panose="020F0302020204030204"/>
            </a:rPr>
            <a:t> &amp; </a:t>
          </a:r>
          <a:r>
            <a:rPr lang="fi-FI"/>
            <a:t>kokeisiin lukeminen vaativat enemmän aikaa ja suunnittelua kuin aiemmin.</a:t>
          </a:r>
          <a:r>
            <a:rPr lang="fi-FI">
              <a:latin typeface="Calibri Light" panose="020F0302020204030204"/>
            </a:rPr>
            <a:t> </a:t>
          </a:r>
          <a:endParaRPr lang="en-US"/>
        </a:p>
      </dgm:t>
    </dgm:pt>
    <dgm:pt modelId="{725A5067-8C31-48AB-AFD7-0742F5C7460E}" type="parTrans" cxnId="{0FD32AA9-8B87-4A67-922A-DE97F4F55D22}">
      <dgm:prSet/>
      <dgm:spPr/>
      <dgm:t>
        <a:bodyPr/>
        <a:lstStyle/>
        <a:p>
          <a:endParaRPr lang="en-US"/>
        </a:p>
      </dgm:t>
    </dgm:pt>
    <dgm:pt modelId="{B70E4B83-F5BE-42FD-92C0-01167FF66A9C}" type="sibTrans" cxnId="{0FD32AA9-8B87-4A67-922A-DE97F4F55D22}">
      <dgm:prSet/>
      <dgm:spPr/>
      <dgm:t>
        <a:bodyPr/>
        <a:lstStyle/>
        <a:p>
          <a:endParaRPr lang="en-US"/>
        </a:p>
      </dgm:t>
    </dgm:pt>
    <dgm:pt modelId="{6EBA0ACB-AB6B-4ADE-B009-972AB8BBE90F}">
      <dgm:prSet/>
      <dgm:spPr/>
      <dgm:t>
        <a:bodyPr/>
        <a:lstStyle/>
        <a:p>
          <a:pPr rtl="0"/>
          <a:r>
            <a:rPr lang="fi-FI"/>
            <a:t>Oman opiskelutavan löytäminen/ hiominen</a:t>
          </a:r>
        </a:p>
        <a:p>
          <a:pPr rtl="0"/>
          <a:r>
            <a:rPr lang="fi-FI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fi-FI">
              <a:latin typeface="Calibri" panose="020F0502020204030204" pitchFamily="34" charset="0"/>
              <a:cs typeface="Calibri" panose="020F0502020204030204" pitchFamily="34" charset="0"/>
            </a:rPr>
            <a:t> alkaa hahmottua syksyn aikana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C1D85-6A55-4AE9-9A74-4393BCBDA3BD}" type="parTrans" cxnId="{2154262A-2AC2-40D9-8E15-05EDB15E8A5F}">
      <dgm:prSet/>
      <dgm:spPr/>
      <dgm:t>
        <a:bodyPr/>
        <a:lstStyle/>
        <a:p>
          <a:endParaRPr lang="en-US"/>
        </a:p>
      </dgm:t>
    </dgm:pt>
    <dgm:pt modelId="{74A5ACBE-905E-4592-BB7E-A9DF1BAD2BCE}" type="sibTrans" cxnId="{2154262A-2AC2-40D9-8E15-05EDB15E8A5F}">
      <dgm:prSet/>
      <dgm:spPr/>
      <dgm:t>
        <a:bodyPr/>
        <a:lstStyle/>
        <a:p>
          <a:endParaRPr lang="en-US"/>
        </a:p>
      </dgm:t>
    </dgm:pt>
    <dgm:pt modelId="{7D7AA8F2-95AA-452F-B08F-68040A4949EF}">
      <dgm:prSet/>
      <dgm:spPr/>
      <dgm:t>
        <a:bodyPr/>
        <a:lstStyle/>
        <a:p>
          <a:r>
            <a:rPr lang="fi-FI"/>
            <a:t>Lukemisen harjoittaminen </a:t>
          </a:r>
          <a:endParaRPr lang="en-US"/>
        </a:p>
      </dgm:t>
    </dgm:pt>
    <dgm:pt modelId="{D16666F5-472A-4695-B6D5-E31CAE84050B}" type="parTrans" cxnId="{FD9FE8E1-72FE-490B-9E1E-F9E30759AF69}">
      <dgm:prSet/>
      <dgm:spPr/>
      <dgm:t>
        <a:bodyPr/>
        <a:lstStyle/>
        <a:p>
          <a:endParaRPr lang="en-US"/>
        </a:p>
      </dgm:t>
    </dgm:pt>
    <dgm:pt modelId="{29E49C01-5EBB-4283-8925-EB937D1BAF61}" type="sibTrans" cxnId="{FD9FE8E1-72FE-490B-9E1E-F9E30759AF69}">
      <dgm:prSet/>
      <dgm:spPr/>
      <dgm:t>
        <a:bodyPr/>
        <a:lstStyle/>
        <a:p>
          <a:endParaRPr lang="en-US"/>
        </a:p>
      </dgm:t>
    </dgm:pt>
    <dgm:pt modelId="{891C1810-D3C7-44BF-93D8-AB12AE56D13B}">
      <dgm:prSet/>
      <dgm:spPr/>
      <dgm:t>
        <a:bodyPr/>
        <a:lstStyle/>
        <a:p>
          <a:r>
            <a:rPr lang="fi-FI"/>
            <a:t>Arvosanat voivat laskea alkuun, tsemppaus!</a:t>
          </a:r>
          <a:endParaRPr lang="en-US"/>
        </a:p>
      </dgm:t>
    </dgm:pt>
    <dgm:pt modelId="{FD1E5D08-42A4-451A-AC7C-610039F329BC}" type="parTrans" cxnId="{90D03308-F44E-4B67-A303-A269D597536A}">
      <dgm:prSet/>
      <dgm:spPr/>
      <dgm:t>
        <a:bodyPr/>
        <a:lstStyle/>
        <a:p>
          <a:endParaRPr lang="en-US"/>
        </a:p>
      </dgm:t>
    </dgm:pt>
    <dgm:pt modelId="{86AEA0FC-C78E-48DD-ACD1-352615DD4C7B}" type="sibTrans" cxnId="{90D03308-F44E-4B67-A303-A269D597536A}">
      <dgm:prSet/>
      <dgm:spPr/>
      <dgm:t>
        <a:bodyPr/>
        <a:lstStyle/>
        <a:p>
          <a:endParaRPr lang="en-US"/>
        </a:p>
      </dgm:t>
    </dgm:pt>
    <dgm:pt modelId="{7FF9E077-F674-4F38-A0D5-BF84CB928C24}">
      <dgm:prSet/>
      <dgm:spPr/>
      <dgm:t>
        <a:bodyPr/>
        <a:lstStyle/>
        <a:p>
          <a:pPr rtl="0"/>
          <a:r>
            <a:rPr lang="fi-FI"/>
            <a:t>Yhteys opoon, jos opiskelu junnaa paikallaan tai alkaa hommia jäädä tekemättä </a:t>
          </a:r>
        </a:p>
        <a:p>
          <a:pPr rtl="0"/>
          <a:r>
            <a:rPr lang="fi-FI">
              <a:sym typeface="Wingdings" panose="05000000000000000000" pitchFamily="2" charset="2"/>
            </a:rPr>
            <a:t></a:t>
          </a:r>
          <a:r>
            <a:rPr lang="fi-FI"/>
            <a:t> </a:t>
          </a:r>
          <a:r>
            <a:rPr lang="fi-FI">
              <a:latin typeface="+mn-lt"/>
            </a:rPr>
            <a:t>Wilman säännöllinen seuraaminen</a:t>
          </a:r>
          <a:endParaRPr lang="en-US">
            <a:latin typeface="+mn-lt"/>
          </a:endParaRPr>
        </a:p>
      </dgm:t>
    </dgm:pt>
    <dgm:pt modelId="{E353CA00-29CC-4DA2-B07C-9056038FA21A}" type="parTrans" cxnId="{CD60D924-2C69-4C4E-B998-29F142FEA852}">
      <dgm:prSet/>
      <dgm:spPr/>
      <dgm:t>
        <a:bodyPr/>
        <a:lstStyle/>
        <a:p>
          <a:endParaRPr lang="en-US"/>
        </a:p>
      </dgm:t>
    </dgm:pt>
    <dgm:pt modelId="{438150E5-2761-4EB5-B8D9-CBA8D3E52C8F}" type="sibTrans" cxnId="{CD60D924-2C69-4C4E-B998-29F142FEA852}">
      <dgm:prSet/>
      <dgm:spPr/>
      <dgm:t>
        <a:bodyPr/>
        <a:lstStyle/>
        <a:p>
          <a:endParaRPr lang="en-US"/>
        </a:p>
      </dgm:t>
    </dgm:pt>
    <dgm:pt modelId="{629BB083-3E08-4388-AF16-701F34EAE22D}" type="pres">
      <dgm:prSet presAssocID="{3BEF4C99-6ECE-4773-ADEE-AC2036E36E2C}" presName="vert0" presStyleCnt="0">
        <dgm:presLayoutVars>
          <dgm:dir/>
          <dgm:animOne val="branch"/>
          <dgm:animLvl val="lvl"/>
        </dgm:presLayoutVars>
      </dgm:prSet>
      <dgm:spPr/>
    </dgm:pt>
    <dgm:pt modelId="{FFDC88B5-D130-4346-98E2-FD72D95CCC1D}" type="pres">
      <dgm:prSet presAssocID="{19CB1F47-05C3-4706-A6CB-AADF2B63ECF3}" presName="thickLine" presStyleLbl="alignNode1" presStyleIdx="0" presStyleCnt="5"/>
      <dgm:spPr/>
    </dgm:pt>
    <dgm:pt modelId="{472F16AC-009F-4380-A6E1-9067F948B4E2}" type="pres">
      <dgm:prSet presAssocID="{19CB1F47-05C3-4706-A6CB-AADF2B63ECF3}" presName="horz1" presStyleCnt="0"/>
      <dgm:spPr/>
    </dgm:pt>
    <dgm:pt modelId="{76E2DD1F-E5B0-49AD-A78F-1D6C85AB3510}" type="pres">
      <dgm:prSet presAssocID="{19CB1F47-05C3-4706-A6CB-AADF2B63ECF3}" presName="tx1" presStyleLbl="revTx" presStyleIdx="0" presStyleCnt="5"/>
      <dgm:spPr/>
    </dgm:pt>
    <dgm:pt modelId="{118A086B-CAD1-4068-931F-87256D5B6A7F}" type="pres">
      <dgm:prSet presAssocID="{19CB1F47-05C3-4706-A6CB-AADF2B63ECF3}" presName="vert1" presStyleCnt="0"/>
      <dgm:spPr/>
    </dgm:pt>
    <dgm:pt modelId="{0AA1F820-8D05-4CB5-A558-0B4C92B0669D}" type="pres">
      <dgm:prSet presAssocID="{6EBA0ACB-AB6B-4ADE-B009-972AB8BBE90F}" presName="thickLine" presStyleLbl="alignNode1" presStyleIdx="1" presStyleCnt="5"/>
      <dgm:spPr/>
    </dgm:pt>
    <dgm:pt modelId="{84C6477F-DB93-4ADC-9E3F-DF9DB8AFCF63}" type="pres">
      <dgm:prSet presAssocID="{6EBA0ACB-AB6B-4ADE-B009-972AB8BBE90F}" presName="horz1" presStyleCnt="0"/>
      <dgm:spPr/>
    </dgm:pt>
    <dgm:pt modelId="{33E9F354-AA4A-429F-A14F-7CB533B7F109}" type="pres">
      <dgm:prSet presAssocID="{6EBA0ACB-AB6B-4ADE-B009-972AB8BBE90F}" presName="tx1" presStyleLbl="revTx" presStyleIdx="1" presStyleCnt="5"/>
      <dgm:spPr/>
    </dgm:pt>
    <dgm:pt modelId="{43CAFD3B-9240-4F8C-9B31-6D774056EF79}" type="pres">
      <dgm:prSet presAssocID="{6EBA0ACB-AB6B-4ADE-B009-972AB8BBE90F}" presName="vert1" presStyleCnt="0"/>
      <dgm:spPr/>
    </dgm:pt>
    <dgm:pt modelId="{99B1FEE2-AB2B-4FDB-B4C3-574238B816F8}" type="pres">
      <dgm:prSet presAssocID="{7D7AA8F2-95AA-452F-B08F-68040A4949EF}" presName="thickLine" presStyleLbl="alignNode1" presStyleIdx="2" presStyleCnt="5"/>
      <dgm:spPr/>
    </dgm:pt>
    <dgm:pt modelId="{6B440ECC-57FF-4F8D-A681-85333DDB2AEE}" type="pres">
      <dgm:prSet presAssocID="{7D7AA8F2-95AA-452F-B08F-68040A4949EF}" presName="horz1" presStyleCnt="0"/>
      <dgm:spPr/>
    </dgm:pt>
    <dgm:pt modelId="{466CFA25-F917-4993-A924-524FB2F2DF50}" type="pres">
      <dgm:prSet presAssocID="{7D7AA8F2-95AA-452F-B08F-68040A4949EF}" presName="tx1" presStyleLbl="revTx" presStyleIdx="2" presStyleCnt="5"/>
      <dgm:spPr/>
    </dgm:pt>
    <dgm:pt modelId="{E08B881E-6EB3-46AD-88ED-FC7BF2B59103}" type="pres">
      <dgm:prSet presAssocID="{7D7AA8F2-95AA-452F-B08F-68040A4949EF}" presName="vert1" presStyleCnt="0"/>
      <dgm:spPr/>
    </dgm:pt>
    <dgm:pt modelId="{66E96B0D-84D3-4B14-B42C-390AF2F0CF49}" type="pres">
      <dgm:prSet presAssocID="{891C1810-D3C7-44BF-93D8-AB12AE56D13B}" presName="thickLine" presStyleLbl="alignNode1" presStyleIdx="3" presStyleCnt="5"/>
      <dgm:spPr/>
    </dgm:pt>
    <dgm:pt modelId="{20981431-DBB8-4EFB-8656-FC990BC05078}" type="pres">
      <dgm:prSet presAssocID="{891C1810-D3C7-44BF-93D8-AB12AE56D13B}" presName="horz1" presStyleCnt="0"/>
      <dgm:spPr/>
    </dgm:pt>
    <dgm:pt modelId="{A36F180B-CB05-42E5-9F9D-3E91EBA70995}" type="pres">
      <dgm:prSet presAssocID="{891C1810-D3C7-44BF-93D8-AB12AE56D13B}" presName="tx1" presStyleLbl="revTx" presStyleIdx="3" presStyleCnt="5"/>
      <dgm:spPr/>
    </dgm:pt>
    <dgm:pt modelId="{4252DF1C-1AC0-4986-B257-17886D13589D}" type="pres">
      <dgm:prSet presAssocID="{891C1810-D3C7-44BF-93D8-AB12AE56D13B}" presName="vert1" presStyleCnt="0"/>
      <dgm:spPr/>
    </dgm:pt>
    <dgm:pt modelId="{E3A113FA-A029-47A8-A371-90CC9A69103C}" type="pres">
      <dgm:prSet presAssocID="{7FF9E077-F674-4F38-A0D5-BF84CB928C24}" presName="thickLine" presStyleLbl="alignNode1" presStyleIdx="4" presStyleCnt="5"/>
      <dgm:spPr/>
    </dgm:pt>
    <dgm:pt modelId="{A102C9E9-E248-43EE-BC96-AA3590F3BCA6}" type="pres">
      <dgm:prSet presAssocID="{7FF9E077-F674-4F38-A0D5-BF84CB928C24}" presName="horz1" presStyleCnt="0"/>
      <dgm:spPr/>
    </dgm:pt>
    <dgm:pt modelId="{99546AD3-9FA1-40F5-949D-B5A55DA7D4A6}" type="pres">
      <dgm:prSet presAssocID="{7FF9E077-F674-4F38-A0D5-BF84CB928C24}" presName="tx1" presStyleLbl="revTx" presStyleIdx="4" presStyleCnt="5"/>
      <dgm:spPr/>
    </dgm:pt>
    <dgm:pt modelId="{0C7C0430-0D14-48FA-BC52-2B29917DC244}" type="pres">
      <dgm:prSet presAssocID="{7FF9E077-F674-4F38-A0D5-BF84CB928C24}" presName="vert1" presStyleCnt="0"/>
      <dgm:spPr/>
    </dgm:pt>
  </dgm:ptLst>
  <dgm:cxnLst>
    <dgm:cxn modelId="{90D03308-F44E-4B67-A303-A269D597536A}" srcId="{3BEF4C99-6ECE-4773-ADEE-AC2036E36E2C}" destId="{891C1810-D3C7-44BF-93D8-AB12AE56D13B}" srcOrd="3" destOrd="0" parTransId="{FD1E5D08-42A4-451A-AC7C-610039F329BC}" sibTransId="{86AEA0FC-C78E-48DD-ACD1-352615DD4C7B}"/>
    <dgm:cxn modelId="{CD60D924-2C69-4C4E-B998-29F142FEA852}" srcId="{3BEF4C99-6ECE-4773-ADEE-AC2036E36E2C}" destId="{7FF9E077-F674-4F38-A0D5-BF84CB928C24}" srcOrd="4" destOrd="0" parTransId="{E353CA00-29CC-4DA2-B07C-9056038FA21A}" sibTransId="{438150E5-2761-4EB5-B8D9-CBA8D3E52C8F}"/>
    <dgm:cxn modelId="{2154262A-2AC2-40D9-8E15-05EDB15E8A5F}" srcId="{3BEF4C99-6ECE-4773-ADEE-AC2036E36E2C}" destId="{6EBA0ACB-AB6B-4ADE-B009-972AB8BBE90F}" srcOrd="1" destOrd="0" parTransId="{C91C1D85-6A55-4AE9-9A74-4393BCBDA3BD}" sibTransId="{74A5ACBE-905E-4592-BB7E-A9DF1BAD2BCE}"/>
    <dgm:cxn modelId="{0DE8224E-B5A3-4673-B808-4EB9B8841296}" type="presOf" srcId="{19CB1F47-05C3-4706-A6CB-AADF2B63ECF3}" destId="{76E2DD1F-E5B0-49AD-A78F-1D6C85AB3510}" srcOrd="0" destOrd="0" presId="urn:microsoft.com/office/officeart/2008/layout/LinedList"/>
    <dgm:cxn modelId="{0F899B4F-CDA9-41D1-9CEA-D1BD479DC156}" type="presOf" srcId="{7D7AA8F2-95AA-452F-B08F-68040A4949EF}" destId="{466CFA25-F917-4993-A924-524FB2F2DF50}" srcOrd="0" destOrd="0" presId="urn:microsoft.com/office/officeart/2008/layout/LinedList"/>
    <dgm:cxn modelId="{7D5A3374-AC75-4E04-B4C0-6C76EB364864}" type="presOf" srcId="{891C1810-D3C7-44BF-93D8-AB12AE56D13B}" destId="{A36F180B-CB05-42E5-9F9D-3E91EBA70995}" srcOrd="0" destOrd="0" presId="urn:microsoft.com/office/officeart/2008/layout/LinedList"/>
    <dgm:cxn modelId="{1810F692-1E37-4734-B14D-8E4B3192BE5D}" type="presOf" srcId="{3BEF4C99-6ECE-4773-ADEE-AC2036E36E2C}" destId="{629BB083-3E08-4388-AF16-701F34EAE22D}" srcOrd="0" destOrd="0" presId="urn:microsoft.com/office/officeart/2008/layout/LinedList"/>
    <dgm:cxn modelId="{0FD32AA9-8B87-4A67-922A-DE97F4F55D22}" srcId="{3BEF4C99-6ECE-4773-ADEE-AC2036E36E2C}" destId="{19CB1F47-05C3-4706-A6CB-AADF2B63ECF3}" srcOrd="0" destOrd="0" parTransId="{725A5067-8C31-48AB-AFD7-0742F5C7460E}" sibTransId="{B70E4B83-F5BE-42FD-92C0-01167FF66A9C}"/>
    <dgm:cxn modelId="{A344F5D6-0025-44D7-B5C3-9EBC1378158B}" type="presOf" srcId="{7FF9E077-F674-4F38-A0D5-BF84CB928C24}" destId="{99546AD3-9FA1-40F5-949D-B5A55DA7D4A6}" srcOrd="0" destOrd="0" presId="urn:microsoft.com/office/officeart/2008/layout/LinedList"/>
    <dgm:cxn modelId="{6231CFDD-E582-47D0-9AEA-C4578DD71F37}" type="presOf" srcId="{6EBA0ACB-AB6B-4ADE-B009-972AB8BBE90F}" destId="{33E9F354-AA4A-429F-A14F-7CB533B7F109}" srcOrd="0" destOrd="0" presId="urn:microsoft.com/office/officeart/2008/layout/LinedList"/>
    <dgm:cxn modelId="{FD9FE8E1-72FE-490B-9E1E-F9E30759AF69}" srcId="{3BEF4C99-6ECE-4773-ADEE-AC2036E36E2C}" destId="{7D7AA8F2-95AA-452F-B08F-68040A4949EF}" srcOrd="2" destOrd="0" parTransId="{D16666F5-472A-4695-B6D5-E31CAE84050B}" sibTransId="{29E49C01-5EBB-4283-8925-EB937D1BAF61}"/>
    <dgm:cxn modelId="{E85886EB-60D4-4176-A091-13FDE18DC9F5}" type="presParOf" srcId="{629BB083-3E08-4388-AF16-701F34EAE22D}" destId="{FFDC88B5-D130-4346-98E2-FD72D95CCC1D}" srcOrd="0" destOrd="0" presId="urn:microsoft.com/office/officeart/2008/layout/LinedList"/>
    <dgm:cxn modelId="{60E327C1-5F1D-451D-A5F4-E66E3FEB221B}" type="presParOf" srcId="{629BB083-3E08-4388-AF16-701F34EAE22D}" destId="{472F16AC-009F-4380-A6E1-9067F948B4E2}" srcOrd="1" destOrd="0" presId="urn:microsoft.com/office/officeart/2008/layout/LinedList"/>
    <dgm:cxn modelId="{1B4F9CC0-E2E1-4530-9A11-F7715475433D}" type="presParOf" srcId="{472F16AC-009F-4380-A6E1-9067F948B4E2}" destId="{76E2DD1F-E5B0-49AD-A78F-1D6C85AB3510}" srcOrd="0" destOrd="0" presId="urn:microsoft.com/office/officeart/2008/layout/LinedList"/>
    <dgm:cxn modelId="{092ECF6C-944C-4828-B576-97698F765F04}" type="presParOf" srcId="{472F16AC-009F-4380-A6E1-9067F948B4E2}" destId="{118A086B-CAD1-4068-931F-87256D5B6A7F}" srcOrd="1" destOrd="0" presId="urn:microsoft.com/office/officeart/2008/layout/LinedList"/>
    <dgm:cxn modelId="{95F26959-2F9B-4CC4-974C-EB020FE6DB33}" type="presParOf" srcId="{629BB083-3E08-4388-AF16-701F34EAE22D}" destId="{0AA1F820-8D05-4CB5-A558-0B4C92B0669D}" srcOrd="2" destOrd="0" presId="urn:microsoft.com/office/officeart/2008/layout/LinedList"/>
    <dgm:cxn modelId="{4E0E30EB-135B-4392-988B-514512103C5F}" type="presParOf" srcId="{629BB083-3E08-4388-AF16-701F34EAE22D}" destId="{84C6477F-DB93-4ADC-9E3F-DF9DB8AFCF63}" srcOrd="3" destOrd="0" presId="urn:microsoft.com/office/officeart/2008/layout/LinedList"/>
    <dgm:cxn modelId="{83B50A84-83A2-4565-BB7B-5800DF42F293}" type="presParOf" srcId="{84C6477F-DB93-4ADC-9E3F-DF9DB8AFCF63}" destId="{33E9F354-AA4A-429F-A14F-7CB533B7F109}" srcOrd="0" destOrd="0" presId="urn:microsoft.com/office/officeart/2008/layout/LinedList"/>
    <dgm:cxn modelId="{17D6FC29-F646-4178-9BB6-6416FF7A3E30}" type="presParOf" srcId="{84C6477F-DB93-4ADC-9E3F-DF9DB8AFCF63}" destId="{43CAFD3B-9240-4F8C-9B31-6D774056EF79}" srcOrd="1" destOrd="0" presId="urn:microsoft.com/office/officeart/2008/layout/LinedList"/>
    <dgm:cxn modelId="{8E5D8043-6E0B-44C3-887B-53A76010EC2D}" type="presParOf" srcId="{629BB083-3E08-4388-AF16-701F34EAE22D}" destId="{99B1FEE2-AB2B-4FDB-B4C3-574238B816F8}" srcOrd="4" destOrd="0" presId="urn:microsoft.com/office/officeart/2008/layout/LinedList"/>
    <dgm:cxn modelId="{A95306CE-6B95-4058-9B3B-68662D2AB502}" type="presParOf" srcId="{629BB083-3E08-4388-AF16-701F34EAE22D}" destId="{6B440ECC-57FF-4F8D-A681-85333DDB2AEE}" srcOrd="5" destOrd="0" presId="urn:microsoft.com/office/officeart/2008/layout/LinedList"/>
    <dgm:cxn modelId="{C917D977-D227-43FE-AB07-FC297F10EA37}" type="presParOf" srcId="{6B440ECC-57FF-4F8D-A681-85333DDB2AEE}" destId="{466CFA25-F917-4993-A924-524FB2F2DF50}" srcOrd="0" destOrd="0" presId="urn:microsoft.com/office/officeart/2008/layout/LinedList"/>
    <dgm:cxn modelId="{E37CD3F2-1792-478C-993C-1415807CBB7F}" type="presParOf" srcId="{6B440ECC-57FF-4F8D-A681-85333DDB2AEE}" destId="{E08B881E-6EB3-46AD-88ED-FC7BF2B59103}" srcOrd="1" destOrd="0" presId="urn:microsoft.com/office/officeart/2008/layout/LinedList"/>
    <dgm:cxn modelId="{C211E03D-82B9-4A22-A282-8E98683E0D89}" type="presParOf" srcId="{629BB083-3E08-4388-AF16-701F34EAE22D}" destId="{66E96B0D-84D3-4B14-B42C-390AF2F0CF49}" srcOrd="6" destOrd="0" presId="urn:microsoft.com/office/officeart/2008/layout/LinedList"/>
    <dgm:cxn modelId="{2627449B-4671-44B8-BEF0-070297B55DF9}" type="presParOf" srcId="{629BB083-3E08-4388-AF16-701F34EAE22D}" destId="{20981431-DBB8-4EFB-8656-FC990BC05078}" srcOrd="7" destOrd="0" presId="urn:microsoft.com/office/officeart/2008/layout/LinedList"/>
    <dgm:cxn modelId="{9EBE5C3A-9FD9-48FB-AD31-559CFA84C8D0}" type="presParOf" srcId="{20981431-DBB8-4EFB-8656-FC990BC05078}" destId="{A36F180B-CB05-42E5-9F9D-3E91EBA70995}" srcOrd="0" destOrd="0" presId="urn:microsoft.com/office/officeart/2008/layout/LinedList"/>
    <dgm:cxn modelId="{8CCA4033-8B09-4BD8-9390-C12663B932FE}" type="presParOf" srcId="{20981431-DBB8-4EFB-8656-FC990BC05078}" destId="{4252DF1C-1AC0-4986-B257-17886D13589D}" srcOrd="1" destOrd="0" presId="urn:microsoft.com/office/officeart/2008/layout/LinedList"/>
    <dgm:cxn modelId="{641B25EF-A6C2-4313-AA4D-23428EEDC293}" type="presParOf" srcId="{629BB083-3E08-4388-AF16-701F34EAE22D}" destId="{E3A113FA-A029-47A8-A371-90CC9A69103C}" srcOrd="8" destOrd="0" presId="urn:microsoft.com/office/officeart/2008/layout/LinedList"/>
    <dgm:cxn modelId="{53454C0C-B8D6-4501-B111-7805B70FDB74}" type="presParOf" srcId="{629BB083-3E08-4388-AF16-701F34EAE22D}" destId="{A102C9E9-E248-43EE-BC96-AA3590F3BCA6}" srcOrd="9" destOrd="0" presId="urn:microsoft.com/office/officeart/2008/layout/LinedList"/>
    <dgm:cxn modelId="{D6E8D5D1-FF70-4905-98D6-90D617FB56B5}" type="presParOf" srcId="{A102C9E9-E248-43EE-BC96-AA3590F3BCA6}" destId="{99546AD3-9FA1-40F5-949D-B5A55DA7D4A6}" srcOrd="0" destOrd="0" presId="urn:microsoft.com/office/officeart/2008/layout/LinedList"/>
    <dgm:cxn modelId="{EC929D07-DCE2-4534-90B0-30CF666862D2}" type="presParOf" srcId="{A102C9E9-E248-43EE-BC96-AA3590F3BCA6}" destId="{0C7C0430-0D14-48FA-BC52-2B29917DC2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F7808-2C18-4EC2-81DA-789BF1B3A68B}">
      <dsp:nvSpPr>
        <dsp:cNvPr id="0" name=""/>
        <dsp:cNvSpPr/>
      </dsp:nvSpPr>
      <dsp:spPr>
        <a:xfrm>
          <a:off x="271512" y="860"/>
          <a:ext cx="2723316" cy="1183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Oppitunneilla edetään nopeasti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400" b="1" kern="1200">
              <a:solidFill>
                <a:schemeClr val="tx1"/>
              </a:solidFill>
            </a:rPr>
            <a:t>periodin aikana 1. kirja/oppiaine 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271512" y="860"/>
        <a:ext cx="2723316" cy="1183005"/>
      </dsp:txXfrm>
    </dsp:sp>
    <dsp:sp modelId="{3732841E-F203-4D1A-9D92-A293147F4642}">
      <dsp:nvSpPr>
        <dsp:cNvPr id="0" name=""/>
        <dsp:cNvSpPr/>
      </dsp:nvSpPr>
      <dsp:spPr>
        <a:xfrm>
          <a:off x="3191997" y="860"/>
          <a:ext cx="1971675" cy="1183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Omista välineistä huolehtiminen</a:t>
          </a:r>
          <a:r>
            <a:rPr lang="fi-FI" sz="1400" b="1" kern="120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3191997" y="860"/>
        <a:ext cx="1971675" cy="1183005"/>
      </dsp:txXfrm>
    </dsp:sp>
    <dsp:sp modelId="{9EAC01E3-161B-4554-ABB2-28B965A04946}">
      <dsp:nvSpPr>
        <dsp:cNvPr id="0" name=""/>
        <dsp:cNvSpPr/>
      </dsp:nvSpPr>
      <dsp:spPr>
        <a:xfrm>
          <a:off x="5360839" y="860"/>
          <a:ext cx="1971675" cy="1183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Läksyjä on aina</a:t>
          </a:r>
          <a:r>
            <a:rPr lang="fi-FI" sz="1400" b="1" kern="1200">
              <a:solidFill>
                <a:schemeClr val="tx1"/>
              </a:solidFill>
              <a:latin typeface="Calibri Light" panose="020F0302020204030204"/>
            </a:rPr>
            <a:t> 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(tehtäväläksy vs. lukuläksy) </a:t>
          </a:r>
          <a:endParaRPr lang="en-US" sz="1400" b="1" kern="1200">
            <a:solidFill>
              <a:schemeClr val="tx1"/>
            </a:solidFill>
            <a:latin typeface="Calibri Light" panose="020F0302020204030204"/>
          </a:endParaRPr>
        </a:p>
      </dsp:txBody>
      <dsp:txXfrm>
        <a:off x="5360839" y="860"/>
        <a:ext cx="1971675" cy="1183005"/>
      </dsp:txXfrm>
    </dsp:sp>
    <dsp:sp modelId="{5514097D-5D9F-49D6-9D24-02581CF2E5C8}">
      <dsp:nvSpPr>
        <dsp:cNvPr id="0" name=""/>
        <dsp:cNvSpPr/>
      </dsp:nvSpPr>
      <dsp:spPr>
        <a:xfrm>
          <a:off x="7529682" y="860"/>
          <a:ext cx="2714404" cy="1183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  <a:latin typeface="Calibri"/>
              <a:ea typeface="Calibri"/>
              <a:cs typeface="Calibri"/>
            </a:rPr>
            <a:t>Samassa oppiaineessa opettaja voi vaihtua opintojaksoittain </a:t>
          </a:r>
          <a:endParaRPr lang="en-US" sz="1400" b="1" kern="120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7529682" y="860"/>
        <a:ext cx="2714404" cy="1183005"/>
      </dsp:txXfrm>
    </dsp:sp>
    <dsp:sp modelId="{E5420D8B-7EA3-4912-AF8E-7E7756255D0F}">
      <dsp:nvSpPr>
        <dsp:cNvPr id="0" name=""/>
        <dsp:cNvSpPr/>
      </dsp:nvSpPr>
      <dsp:spPr>
        <a:xfrm>
          <a:off x="404679" y="1381033"/>
          <a:ext cx="2474728" cy="1183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Jokaisella oppitunnilla eri opiskelijat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400" b="1" kern="1200">
              <a:solidFill>
                <a:schemeClr val="tx1"/>
              </a:solidFill>
            </a:rPr>
            <a:t>vaihtuvat ryhmät 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404679" y="1381033"/>
        <a:ext cx="2474728" cy="1183005"/>
      </dsp:txXfrm>
    </dsp:sp>
    <dsp:sp modelId="{2FCD9556-2E50-409F-8264-14D511A2C0C4}">
      <dsp:nvSpPr>
        <dsp:cNvPr id="0" name=""/>
        <dsp:cNvSpPr/>
      </dsp:nvSpPr>
      <dsp:spPr>
        <a:xfrm>
          <a:off x="3076575" y="1381033"/>
          <a:ext cx="1971675" cy="1183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Aikataulujen noudattaminen palautuksissa on ehdoton 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3076575" y="1381033"/>
        <a:ext cx="1971675" cy="1183005"/>
      </dsp:txXfrm>
    </dsp:sp>
    <dsp:sp modelId="{7D39A0BA-D7BF-4F46-A66E-23E374F1F9C9}">
      <dsp:nvSpPr>
        <dsp:cNvPr id="0" name=""/>
        <dsp:cNvSpPr/>
      </dsp:nvSpPr>
      <dsp:spPr>
        <a:xfrm>
          <a:off x="5245417" y="1381033"/>
          <a:ext cx="1971675" cy="1183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Tuntityöskentelyn tehostuminen (hereillä tunneilla, niin läksyjen teko helpottuu</a:t>
          </a:r>
          <a:r>
            <a:rPr lang="fi-FI" sz="1400" b="1" kern="1200">
              <a:solidFill>
                <a:schemeClr val="tx1"/>
              </a:solidFill>
              <a:latin typeface="+mn-lt"/>
            </a:rPr>
            <a:t>)  </a:t>
          </a:r>
          <a:endParaRPr lang="fi-FI" sz="1400" kern="120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  <a:latin typeface="+mn-lt"/>
            </a:rPr>
            <a:t>Kännykkä!</a:t>
          </a:r>
          <a:endParaRPr lang="fi-FI" sz="1400" b="1" kern="1200">
            <a:solidFill>
              <a:schemeClr val="tx1"/>
            </a:solidFill>
            <a:latin typeface="Calibri Light" panose="020F0302020204030204"/>
          </a:endParaRPr>
        </a:p>
      </dsp:txBody>
      <dsp:txXfrm>
        <a:off x="5245417" y="1381033"/>
        <a:ext cx="1971675" cy="1183005"/>
      </dsp:txXfrm>
    </dsp:sp>
    <dsp:sp modelId="{390F017C-CF84-4F54-A573-3DF5AF3A78E9}">
      <dsp:nvSpPr>
        <dsp:cNvPr id="0" name=""/>
        <dsp:cNvSpPr/>
      </dsp:nvSpPr>
      <dsp:spPr>
        <a:xfrm>
          <a:off x="7414260" y="1381033"/>
          <a:ext cx="2696659" cy="1183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  <a:latin typeface="+mn-lt"/>
            </a:rPr>
            <a:t>Pakollisten opintojaksojen  jälkeen keskittyminen/syventyminen itselle tärkeisiin, merkityksellisiin oppiaineisiin</a:t>
          </a:r>
          <a:r>
            <a:rPr lang="fi-FI" sz="1400" b="1" kern="1200">
              <a:solidFill>
                <a:schemeClr val="tx1"/>
              </a:solidFill>
            </a:rPr>
            <a:t>. 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7414260" y="1381033"/>
        <a:ext cx="2696659" cy="1183005"/>
      </dsp:txXfrm>
    </dsp:sp>
    <dsp:sp modelId="{0ABB656E-F9FF-4E4A-BCED-18FCB08757FE}">
      <dsp:nvSpPr>
        <dsp:cNvPr id="0" name=""/>
        <dsp:cNvSpPr/>
      </dsp:nvSpPr>
      <dsp:spPr>
        <a:xfrm>
          <a:off x="1904996" y="2808147"/>
          <a:ext cx="3069819" cy="1875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err="1">
              <a:solidFill>
                <a:schemeClr val="tx1"/>
              </a:solidFill>
              <a:latin typeface="+mn-lt"/>
            </a:rPr>
            <a:t>Läksyjä</a:t>
          </a:r>
          <a:r>
            <a:rPr lang="en-US" sz="1400" b="1" kern="1200">
              <a:solidFill>
                <a:schemeClr val="tx1"/>
              </a:solidFill>
              <a:latin typeface="+mn-lt"/>
            </a:rPr>
            <a:t> ja </a:t>
          </a:r>
          <a:r>
            <a:rPr lang="en-US" sz="1400" b="1" kern="1200" err="1">
              <a:solidFill>
                <a:schemeClr val="tx1"/>
              </a:solidFill>
              <a:latin typeface="+mn-lt"/>
            </a:rPr>
            <a:t>kokeita</a:t>
          </a:r>
          <a:r>
            <a:rPr lang="en-US" sz="1400" b="1" kern="120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err="1">
              <a:solidFill>
                <a:schemeClr val="tx1"/>
              </a:solidFill>
              <a:latin typeface="+mn-lt"/>
            </a:rPr>
            <a:t>ei</a:t>
          </a:r>
          <a:r>
            <a:rPr lang="en-US" sz="1400" b="1" kern="120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err="1">
              <a:solidFill>
                <a:schemeClr val="tx1"/>
              </a:solidFill>
              <a:latin typeface="+mn-lt"/>
            </a:rPr>
            <a:t>merkitä</a:t>
          </a:r>
          <a:r>
            <a:rPr lang="en-US" sz="1400" b="1" kern="1200">
              <a:solidFill>
                <a:schemeClr val="tx1"/>
              </a:solidFill>
              <a:latin typeface="+mn-lt"/>
            </a:rPr>
            <a:t> </a:t>
          </a:r>
          <a:r>
            <a:rPr lang="en-US" sz="1400" b="1" kern="1200" err="1">
              <a:solidFill>
                <a:schemeClr val="tx1"/>
              </a:solidFill>
              <a:latin typeface="+mn-lt"/>
            </a:rPr>
            <a:t>Wilmaan</a:t>
          </a:r>
          <a:r>
            <a:rPr lang="en-US" sz="1400" b="1" kern="1200">
              <a:solidFill>
                <a:schemeClr val="tx1"/>
              </a:solidFill>
              <a:latin typeface="+mn-lt"/>
            </a:rPr>
            <a:t>    -</a:t>
          </a:r>
          <a:r>
            <a:rPr lang="en-US" sz="1400" b="1" kern="1200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 </a:t>
          </a:r>
          <a:r>
            <a:rPr lang="en-US" sz="1400" b="1" kern="1200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opiskelijan</a:t>
          </a:r>
          <a:r>
            <a:rPr lang="en-US" sz="1400" b="1" kern="1200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 </a:t>
          </a:r>
          <a:r>
            <a:rPr lang="en-US" sz="1400" b="1" kern="1200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oman</a:t>
          </a:r>
          <a:r>
            <a:rPr lang="en-US" sz="1400" b="1" kern="1200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 </a:t>
          </a:r>
          <a:r>
            <a:rPr lang="en-US" sz="1400" b="1" kern="1200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vastuun</a:t>
          </a:r>
          <a:r>
            <a:rPr lang="en-US" sz="1400" b="1" kern="1200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 </a:t>
          </a:r>
          <a:r>
            <a:rPr lang="en-US" sz="1400" b="1" kern="1200" err="1">
              <a:solidFill>
                <a:schemeClr val="tx1"/>
              </a:solidFill>
              <a:latin typeface="+mn-lt"/>
              <a:sym typeface="Wingdings" panose="05000000000000000000" pitchFamily="2" charset="2"/>
            </a:rPr>
            <a:t>harjoittelu</a:t>
          </a:r>
          <a:endParaRPr lang="en-US" sz="1400" b="1" kern="1200">
            <a:solidFill>
              <a:schemeClr val="tx1"/>
            </a:solidFill>
            <a:latin typeface="+mn-lt"/>
          </a:endParaRPr>
        </a:p>
      </dsp:txBody>
      <dsp:txXfrm>
        <a:off x="1904996" y="2808147"/>
        <a:ext cx="3069819" cy="1875441"/>
      </dsp:txXfrm>
    </dsp:sp>
    <dsp:sp modelId="{8F49A170-DA8E-4868-9204-E0A8235021E4}">
      <dsp:nvSpPr>
        <dsp:cNvPr id="0" name=""/>
        <dsp:cNvSpPr/>
      </dsp:nvSpPr>
      <dsp:spPr>
        <a:xfrm>
          <a:off x="5171982" y="2761205"/>
          <a:ext cx="3438620" cy="1969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  <a:latin typeface="+mn-lt"/>
            </a:rPr>
            <a:t>Oma mahdollisuus vaikuttaa valintoihin esim. vaikeat oppiaineen eri periodeihin.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  <a:latin typeface="+mn-lt"/>
            </a:rPr>
            <a:t>6 oppiainetta / periodi</a:t>
          </a:r>
          <a:endParaRPr lang="en-US" sz="1400" b="1" kern="1200">
            <a:solidFill>
              <a:schemeClr val="tx1"/>
            </a:solidFill>
            <a:latin typeface="+mn-lt"/>
          </a:endParaRPr>
        </a:p>
      </dsp:txBody>
      <dsp:txXfrm>
        <a:off x="5171982" y="2761205"/>
        <a:ext cx="3438620" cy="1969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88B5-D130-4346-98E2-FD72D95CCC1D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2DD1F-E5B0-49AD-A78F-1D6C85AB3510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Läksyjen/ muun elämän aikataulutus</a:t>
          </a:r>
          <a:r>
            <a:rPr lang="fi-FI" sz="2000" kern="1200">
              <a:latin typeface="Calibri Light" panose="020F0302020204030204"/>
            </a:rPr>
            <a:t> &amp; </a:t>
          </a:r>
          <a:r>
            <a:rPr lang="fi-FI" sz="2000" kern="1200"/>
            <a:t>kokeisiin lukeminen vaativat enemmän aikaa ja suunnittelua kuin aiemmin.</a:t>
          </a:r>
          <a:r>
            <a:rPr lang="fi-FI" sz="2000" kern="1200">
              <a:latin typeface="Calibri Light" panose="020F0302020204030204"/>
            </a:rPr>
            <a:t> </a:t>
          </a:r>
          <a:endParaRPr lang="en-US" sz="2000" kern="1200"/>
        </a:p>
      </dsp:txBody>
      <dsp:txXfrm>
        <a:off x="0" y="675"/>
        <a:ext cx="6291714" cy="1105876"/>
      </dsp:txXfrm>
    </dsp:sp>
    <dsp:sp modelId="{0AA1F820-8D05-4CB5-A558-0B4C92B0669D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9F354-AA4A-429F-A14F-7CB533B7F109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Oman opiskelutavan löytäminen/ hiominen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fi-FI" sz="2000" kern="1200">
              <a:latin typeface="Calibri" panose="020F0502020204030204" pitchFamily="34" charset="0"/>
              <a:cs typeface="Calibri" panose="020F0502020204030204" pitchFamily="34" charset="0"/>
            </a:rPr>
            <a:t> alkaa hahmottua syksyn aikana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106552"/>
        <a:ext cx="6291714" cy="1105876"/>
      </dsp:txXfrm>
    </dsp:sp>
    <dsp:sp modelId="{99B1FEE2-AB2B-4FDB-B4C3-574238B816F8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CFA25-F917-4993-A924-524FB2F2DF50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Lukemisen harjoittaminen </a:t>
          </a:r>
          <a:endParaRPr lang="en-US" sz="2000" kern="1200"/>
        </a:p>
      </dsp:txBody>
      <dsp:txXfrm>
        <a:off x="0" y="2212429"/>
        <a:ext cx="6291714" cy="1105876"/>
      </dsp:txXfrm>
    </dsp:sp>
    <dsp:sp modelId="{66E96B0D-84D3-4B14-B42C-390AF2F0CF49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180B-CB05-42E5-9F9D-3E91EBA70995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Arvosanat voivat laskea alkuun, tsemppaus!</a:t>
          </a:r>
          <a:endParaRPr lang="en-US" sz="2000" kern="1200"/>
        </a:p>
      </dsp:txBody>
      <dsp:txXfrm>
        <a:off x="0" y="3318305"/>
        <a:ext cx="6291714" cy="1105876"/>
      </dsp:txXfrm>
    </dsp:sp>
    <dsp:sp modelId="{E3A113FA-A029-47A8-A371-90CC9A69103C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46AD3-9FA1-40F5-949D-B5A55DA7D4A6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Yhteys opoon, jos opiskelu junnaa paikallaan tai alkaa hommia jäädä tekemättä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sym typeface="Wingdings" panose="05000000000000000000" pitchFamily="2" charset="2"/>
            </a:rPr>
            <a:t></a:t>
          </a:r>
          <a:r>
            <a:rPr lang="fi-FI" sz="2000" kern="1200"/>
            <a:t> </a:t>
          </a:r>
          <a:r>
            <a:rPr lang="fi-FI" sz="2000" kern="1200">
              <a:latin typeface="+mn-lt"/>
            </a:rPr>
            <a:t>Wilman säännöllinen seuraaminen</a:t>
          </a:r>
          <a:endParaRPr lang="en-US" sz="2000" kern="1200">
            <a:latin typeface="+mn-lt"/>
          </a:endParaRPr>
        </a:p>
      </dsp:txBody>
      <dsp:txXfrm>
        <a:off x="0" y="4424182"/>
        <a:ext cx="6291714" cy="1105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88B5-D130-4346-98E2-FD72D95CCC1D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2DD1F-E5B0-49AD-A78F-1D6C85AB3510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Läksyjen/ muun elämän aikataulutus</a:t>
          </a:r>
          <a:r>
            <a:rPr lang="fi-FI" sz="2000" kern="1200">
              <a:latin typeface="Calibri Light" panose="020F0302020204030204"/>
            </a:rPr>
            <a:t> &amp; </a:t>
          </a:r>
          <a:r>
            <a:rPr lang="fi-FI" sz="2000" kern="1200"/>
            <a:t>kokeisiin lukeminen vaativat enemmän aikaa ja suunnittelua kuin aiemmin.</a:t>
          </a:r>
          <a:r>
            <a:rPr lang="fi-FI" sz="2000" kern="1200">
              <a:latin typeface="Calibri Light" panose="020F0302020204030204"/>
            </a:rPr>
            <a:t> </a:t>
          </a:r>
          <a:endParaRPr lang="en-US" sz="2000" kern="1200"/>
        </a:p>
      </dsp:txBody>
      <dsp:txXfrm>
        <a:off x="0" y="675"/>
        <a:ext cx="6291714" cy="1105876"/>
      </dsp:txXfrm>
    </dsp:sp>
    <dsp:sp modelId="{0AA1F820-8D05-4CB5-A558-0B4C92B0669D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9F354-AA4A-429F-A14F-7CB533B7F109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Oman opiskelutavan löytäminen/ hiominen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fi-FI" sz="2000" kern="1200">
              <a:latin typeface="Calibri" panose="020F0502020204030204" pitchFamily="34" charset="0"/>
              <a:cs typeface="Calibri" panose="020F0502020204030204" pitchFamily="34" charset="0"/>
            </a:rPr>
            <a:t> alkaa hahmottua syksyn aikana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106552"/>
        <a:ext cx="6291714" cy="1105876"/>
      </dsp:txXfrm>
    </dsp:sp>
    <dsp:sp modelId="{99B1FEE2-AB2B-4FDB-B4C3-574238B816F8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CFA25-F917-4993-A924-524FB2F2DF50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Lukemisen harjoittaminen </a:t>
          </a:r>
          <a:endParaRPr lang="en-US" sz="2000" kern="1200"/>
        </a:p>
      </dsp:txBody>
      <dsp:txXfrm>
        <a:off x="0" y="2212429"/>
        <a:ext cx="6291714" cy="1105876"/>
      </dsp:txXfrm>
    </dsp:sp>
    <dsp:sp modelId="{66E96B0D-84D3-4B14-B42C-390AF2F0CF49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180B-CB05-42E5-9F9D-3E91EBA70995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Arvosanat voivat laskea alkuun, tsemppaus!</a:t>
          </a:r>
          <a:endParaRPr lang="en-US" sz="2000" kern="1200"/>
        </a:p>
      </dsp:txBody>
      <dsp:txXfrm>
        <a:off x="0" y="3318305"/>
        <a:ext cx="6291714" cy="1105876"/>
      </dsp:txXfrm>
    </dsp:sp>
    <dsp:sp modelId="{E3A113FA-A029-47A8-A371-90CC9A69103C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46AD3-9FA1-40F5-949D-B5A55DA7D4A6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Yhteys opoon, jos opiskelu junnaa paikallaan tai alkaa hommia jäädä tekemättä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sym typeface="Wingdings" panose="05000000000000000000" pitchFamily="2" charset="2"/>
            </a:rPr>
            <a:t></a:t>
          </a:r>
          <a:r>
            <a:rPr lang="fi-FI" sz="2000" kern="1200"/>
            <a:t> </a:t>
          </a:r>
          <a:r>
            <a:rPr lang="fi-FI" sz="2000" kern="1200">
              <a:latin typeface="+mn-lt"/>
            </a:rPr>
            <a:t>Wilman säännöllinen seuraaminen</a:t>
          </a:r>
          <a:endParaRPr lang="en-US" sz="2000" kern="1200">
            <a:latin typeface="+mn-lt"/>
          </a:endParaRPr>
        </a:p>
      </dsp:txBody>
      <dsp:txXfrm>
        <a:off x="0" y="4424182"/>
        <a:ext cx="6291714" cy="110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AD6F3F-16A3-46BE-8732-47182CA40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E4852B-5447-485C-A329-C3BAF397D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E814B3-838B-4CF0-8FC7-98D7F365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814E47-9F29-46E1-96BC-D469A7FA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4DDE90-0509-4237-ABED-F4B18915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88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C9015-5F60-4F7D-9549-24A53441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50A648-F7FC-4562-B858-2F7C4ED1B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1447BE-BA0F-4335-AEB8-31CAA5B9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5B9EA5-A657-40C5-825A-D6E0A515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869C30-DFDE-43AF-A606-C3F3EC30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84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E3F5820-F684-47DA-8F74-E007E9274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BA24B0-4A1E-401F-9077-2FD4FE3FC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46A7A9-30B2-4F85-8CCD-8E038E36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25A286-EF8B-4EBC-B865-5AE2553D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FEA9E8-1BC2-48DC-8DFE-23BA1AA8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33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FE6E6-0ED2-40BA-81EF-89B93153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D27B8-FFAC-4BD5-807C-BD741985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02C238-2D25-4AAD-A22B-D8A44FB3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CAD52-4C98-4C73-B052-601194C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710559-FF68-452D-A9C9-5AA4C325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08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53993-2FB3-4E06-B36B-DC38D498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C6F0A8-5C5B-47DC-BCEB-03993016F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8E1649-7D0B-4C1C-BAF9-22C8C281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A3AEAB-DFB1-4CDA-89C4-91524B24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2CFC77-6BB6-4215-8F37-35E5BFF3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AD5518-3F9E-48DF-AA3A-3007ED3D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175090-6771-4607-924A-29C43F8B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6BA0B9-8C07-4D69-ADF6-DFCBEB40E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20B8FE-33C5-4B3D-999B-2E0AAA03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29D5E6-F722-41A6-AE82-F811C108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2211B93-AD2A-482B-90E4-61AB5A3D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55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D29A73-9C61-4761-9F97-9EDF3414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3DA886-F0A3-41D5-B7E3-F5E07299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1B534B-CFFC-414F-B267-BCB9B555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23CC38C-4248-48DF-941A-AC411D7FA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185384-9D4A-4D28-B555-79E306470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FC394D-84B7-4D8B-9565-9281F83B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3978B87-27E2-43BB-A147-65B61387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D8716CF-FE74-4BE8-9304-9993BEA7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99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3E89D-2617-428B-B55D-6685E1D0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89C9D36-E862-4CB9-8491-26F4F18D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F6D695-BC7D-4083-8B17-F440AFC0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D68D0E-F20A-42B2-8473-514E2DFD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40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52CE5C1-566F-4C79-8711-6B7E4CE9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0F24D47-E592-41CA-8274-AA98152D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7996D4-5B8E-4ECB-B64B-0B9D403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38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CBF20-29EA-4CBF-967A-81579803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C63805-2C1E-4368-B7C7-2F66F9B61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F35338-3EAE-4367-AC99-26E7453F4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4EA43E-DF87-4843-8835-4A05313F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9B3840-F994-4977-BB10-8E42E929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ACB929-1434-4FCA-95E2-977262EC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10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6709E7-FA4F-4CEE-A5F5-3493A030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B63D101-37B3-490F-B924-BBC965CA0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07D154-D822-4241-95EF-3F36D07F7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74FE60-1633-4049-A329-431113D8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FA881C-102F-4E77-9DFB-80E19224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5893E8-F6EB-4EB2-AD00-9BEF16A5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02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101A2C4-9561-4034-B3EA-225B0981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2922FD-3A9E-4427-A251-608F895DE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F5C7AF-7CB7-474E-B065-3FA4767F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8FDD-2444-41AF-90E7-CCB6BE6BCA28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7E9F0E-837F-446E-890E-E031C3EA3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A5597A-89D6-4188-8A43-46B1AE4A4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594C-5F71-40E3-B53A-4307C3F4F3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4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kkalanlukio.fi/wp-content/uploads/2022/04/OPS2021-Porkkalan-lukion-opiskelusuunnitelma-2-1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kkalanlukio.fi/wp-content/uploads/2024/08/Porkkalan-lukion-opinto-opas-lv-2024-202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kkalanlukio.fi/wp-content/uploads/2024/08/Porkkalan-lukion-opinto-opas-lv-2024-202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A92D446-08CB-43F7-AD9D-BAF2EEF9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br>
              <a:rPr lang="fi-FI" sz="3600"/>
            </a:br>
            <a:endParaRPr lang="fi-FI" sz="360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C049F009-8BC3-4A36-B72F-B2544806AE38}"/>
              </a:ext>
            </a:extLst>
          </p:cNvPr>
          <p:cNvSpPr/>
          <p:nvPr/>
        </p:nvSpPr>
        <p:spPr>
          <a:xfrm>
            <a:off x="838200" y="466731"/>
            <a:ext cx="10965024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sz="3600"/>
              <a:t>YKKÖSTEN VANHEMPAINILTA 5.9.2024</a:t>
            </a:r>
            <a:br>
              <a:rPr lang="fi-FI" sz="3600"/>
            </a:br>
            <a:r>
              <a:rPr lang="fi-FI" sz="3600"/>
              <a:t>Lukio-opiskelun erot peruskouluopiskeluun verrattuna: </a:t>
            </a:r>
            <a:br>
              <a:rPr lang="fi-FI" sz="3600"/>
            </a:br>
            <a:endParaRPr lang="fi-FI" sz="3600"/>
          </a:p>
        </p:txBody>
      </p:sp>
      <p:graphicFrame>
        <p:nvGraphicFramePr>
          <p:cNvPr id="9" name="Sisällön paikkamerkki 4">
            <a:extLst>
              <a:ext uri="{FF2B5EF4-FFF2-40B4-BE49-F238E27FC236}">
                <a16:creationId xmlns:a16="http://schemas.microsoft.com/office/drawing/2014/main" id="{60B8B546-38C9-4537-ADD6-EF2CB3CA2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01589"/>
              </p:ext>
            </p:extLst>
          </p:nvPr>
        </p:nvGraphicFramePr>
        <p:xfrm>
          <a:off x="838200" y="1828799"/>
          <a:ext cx="10515600" cy="473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5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B5CCA61A-6530-9B7C-B7BE-248458910EB6}"/>
              </a:ext>
            </a:extLst>
          </p:cNvPr>
          <p:cNvSpPr txBox="1"/>
          <p:nvPr/>
        </p:nvSpPr>
        <p:spPr>
          <a:xfrm>
            <a:off x="842481" y="221814"/>
            <a:ext cx="1103636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Calibri"/>
              </a:rPr>
              <a:t>OPISKELIJAN VALINTATARJOTIN, jossa valinnat tehdään 9.9. alkavalla viikolla!</a:t>
            </a:r>
          </a:p>
          <a:p>
            <a:r>
              <a:rPr lang="fi-FI">
                <a:cs typeface="Calibri"/>
              </a:rPr>
              <a:t>Vaaleanpunaiset ruudut pakollisia, siniset valinnaisia ja vihreät koulukohtaisia. Tummanpunaiset tehtyjä valintoja. HUOM! Tämä on opiskelijan Wilma-näkymä, mutta tiedoksi teille, jos kotona tällainen vilahtaa näkyvissä. </a:t>
            </a: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E7D5C9A-9C81-175C-EBB9-A4DDF7AD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70" y="1306286"/>
            <a:ext cx="9689060" cy="54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41CA4E-CA34-49F9-A3C0-56D92666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626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/>
              <a:t>WILMA-OHJEET HUOLTAJILLE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F8F621A4-0304-4AD5-A22A-BD7E41FDB51E}"/>
              </a:ext>
            </a:extLst>
          </p:cNvPr>
          <p:cNvCxnSpPr/>
          <p:nvPr/>
        </p:nvCxnSpPr>
        <p:spPr>
          <a:xfrm>
            <a:off x="5766318" y="21553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i 9">
            <a:extLst>
              <a:ext uri="{FF2B5EF4-FFF2-40B4-BE49-F238E27FC236}">
                <a16:creationId xmlns:a16="http://schemas.microsoft.com/office/drawing/2014/main" id="{7095CD31-A1BF-4063-8038-88FF28A40D8D}"/>
              </a:ext>
            </a:extLst>
          </p:cNvPr>
          <p:cNvSpPr/>
          <p:nvPr/>
        </p:nvSpPr>
        <p:spPr>
          <a:xfrm>
            <a:off x="4781725" y="2172749"/>
            <a:ext cx="2374084" cy="1526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122B445-0C6D-E0D0-E6B2-752195E50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1" t="3694" r="8189" b="29999"/>
          <a:stretch/>
        </p:blipFill>
        <p:spPr>
          <a:xfrm>
            <a:off x="470515" y="832208"/>
            <a:ext cx="10379265" cy="5825446"/>
          </a:xfr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9CE016D8-CD10-15D9-74B2-1104E8CC20D7}"/>
              </a:ext>
            </a:extLst>
          </p:cNvPr>
          <p:cNvSpPr/>
          <p:nvPr/>
        </p:nvSpPr>
        <p:spPr>
          <a:xfrm>
            <a:off x="4277705" y="2500194"/>
            <a:ext cx="2020112" cy="13320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67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A73D5F2-2926-9678-086D-050B15948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538287"/>
            <a:ext cx="11401425" cy="378142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FE6D9D4-A7ED-605E-F3AC-1BA25D6C6F8B}"/>
              </a:ext>
            </a:extLst>
          </p:cNvPr>
          <p:cNvSpPr txBox="1"/>
          <p:nvPr/>
        </p:nvSpPr>
        <p:spPr>
          <a:xfrm>
            <a:off x="2876275" y="726824"/>
            <a:ext cx="854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/>
              <a:t>HUOLTAJAN WILMA-NÄKYMÄ (SELAIN)</a:t>
            </a:r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4EBFCB1C-3A4D-906F-A70B-64F7EFDB54E2}"/>
              </a:ext>
            </a:extLst>
          </p:cNvPr>
          <p:cNvSpPr/>
          <p:nvPr/>
        </p:nvSpPr>
        <p:spPr>
          <a:xfrm>
            <a:off x="6276513" y="2210540"/>
            <a:ext cx="506027" cy="81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0CA7EB-7F56-4A30-5DD9-115EA7D739E6}"/>
              </a:ext>
            </a:extLst>
          </p:cNvPr>
          <p:cNvSpPr txBox="1"/>
          <p:nvPr/>
        </p:nvSpPr>
        <p:spPr>
          <a:xfrm>
            <a:off x="5237825" y="3047285"/>
            <a:ext cx="2911875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PERIODIN JÄLKEEN ARVOSANAT NÄKYVÄT TÄÄLLÄ. </a:t>
            </a:r>
          </a:p>
          <a:p>
            <a:r>
              <a:rPr lang="fi-FI"/>
              <a:t>ENSIMMÄISET SYYSLOMAAN MENNESSÄ! 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DB6114A8-EC46-7FE1-3274-88168C139FC3}"/>
              </a:ext>
            </a:extLst>
          </p:cNvPr>
          <p:cNvCxnSpPr/>
          <p:nvPr/>
        </p:nvCxnSpPr>
        <p:spPr>
          <a:xfrm>
            <a:off x="8433786" y="2210540"/>
            <a:ext cx="1145220" cy="9321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D3199C-97D5-8ADB-2BCF-8CC6713F4C8D}"/>
              </a:ext>
            </a:extLst>
          </p:cNvPr>
          <p:cNvSpPr txBox="1"/>
          <p:nvPr/>
        </p:nvSpPr>
        <p:spPr>
          <a:xfrm>
            <a:off x="9188388" y="3195961"/>
            <a:ext cx="2423604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TÄÄLLÄ NÄKYVÄT MUUT KUIN KOEVIIKON KOKEET JA ARVOSANAT, JOS OPETTAJA NE TALLENTAA. </a:t>
            </a:r>
          </a:p>
          <a:p>
            <a:r>
              <a:rPr lang="fi-FI"/>
              <a:t>OPETTAJAN EI OLE PAKKO KÄYTTÄÄ TÄTÄ!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B5F685B-77EE-1577-4884-59862FAC8487}"/>
              </a:ext>
            </a:extLst>
          </p:cNvPr>
          <p:cNvSpPr txBox="1"/>
          <p:nvPr/>
        </p:nvSpPr>
        <p:spPr>
          <a:xfrm>
            <a:off x="8682361" y="326714"/>
            <a:ext cx="2610035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err="1"/>
              <a:t>Huom</a:t>
            </a:r>
            <a:r>
              <a:rPr lang="fi-FI"/>
              <a:t>! </a:t>
            </a:r>
          </a:p>
          <a:p>
            <a:pPr algn="ctr"/>
            <a:r>
              <a:rPr lang="fi-FI"/>
              <a:t>Mobiilinäkymä on suppeampi!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63C7978-D262-C724-6DCD-107D41B9A41D}"/>
              </a:ext>
            </a:extLst>
          </p:cNvPr>
          <p:cNvSpPr txBox="1"/>
          <p:nvPr/>
        </p:nvSpPr>
        <p:spPr>
          <a:xfrm>
            <a:off x="3517641" y="2210540"/>
            <a:ext cx="188478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SEURAAVA DIA</a:t>
            </a:r>
          </a:p>
        </p:txBody>
      </p:sp>
    </p:spTree>
    <p:extLst>
      <p:ext uri="{BB962C8B-B14F-4D97-AF65-F5344CB8AC3E}">
        <p14:creationId xmlns:p14="http://schemas.microsoft.com/office/powerpoint/2010/main" val="141826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5C9FF3E-71BC-1B62-7302-EC26D7E8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110"/>
            <a:ext cx="12192000" cy="531978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5BDB433-3157-A9B3-9860-D9276F89F2D2}"/>
              </a:ext>
            </a:extLst>
          </p:cNvPr>
          <p:cNvSpPr/>
          <p:nvPr/>
        </p:nvSpPr>
        <p:spPr>
          <a:xfrm>
            <a:off x="10804849" y="774441"/>
            <a:ext cx="1387151" cy="50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C471510D-F61C-1A84-6B50-D6049239EF34}"/>
              </a:ext>
            </a:extLst>
          </p:cNvPr>
          <p:cNvSpPr/>
          <p:nvPr/>
        </p:nvSpPr>
        <p:spPr>
          <a:xfrm>
            <a:off x="5575177" y="523783"/>
            <a:ext cx="2361461" cy="9410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18DB257F-2F5B-CB9B-37D0-1E122B4F39E2}"/>
              </a:ext>
            </a:extLst>
          </p:cNvPr>
          <p:cNvCxnSpPr/>
          <p:nvPr/>
        </p:nvCxnSpPr>
        <p:spPr>
          <a:xfrm flipH="1">
            <a:off x="3311371" y="1278294"/>
            <a:ext cx="2388093" cy="83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1896D501-E7F1-1E70-0014-719209FE9E7B}"/>
              </a:ext>
            </a:extLst>
          </p:cNvPr>
          <p:cNvCxnSpPr/>
          <p:nvPr/>
        </p:nvCxnSpPr>
        <p:spPr>
          <a:xfrm flipH="1">
            <a:off x="1811045" y="1026367"/>
            <a:ext cx="3764132" cy="1148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7B2E79B-5E20-0F7C-AF60-24359C49C10A}"/>
              </a:ext>
            </a:extLst>
          </p:cNvPr>
          <p:cNvSpPr txBox="1"/>
          <p:nvPr/>
        </p:nvSpPr>
        <p:spPr>
          <a:xfrm>
            <a:off x="4977414" y="3176362"/>
            <a:ext cx="5007005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TÄLLÄ TOIMINNOLLA ILMOITAT OPISKELIJAN SAIRAAKSI/ POISSAOLLEEKSI KOKO PÄIVÄKSI! </a:t>
            </a:r>
          </a:p>
          <a:p>
            <a:r>
              <a:rPr lang="fi-FI">
                <a:sym typeface="Wingdings" panose="05000000000000000000" pitchFamily="2" charset="2"/>
              </a:rPr>
              <a:t> ÄLÄ LÄHETÄ ERILLISTÄ WILMA-VIESTIÄ OPETTAJILLE</a:t>
            </a:r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17EDB989-F55D-6BF3-A72C-26759C53ADF8}"/>
              </a:ext>
            </a:extLst>
          </p:cNvPr>
          <p:cNvSpPr/>
          <p:nvPr/>
        </p:nvSpPr>
        <p:spPr>
          <a:xfrm>
            <a:off x="9090735" y="5393184"/>
            <a:ext cx="3666478" cy="1078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CC647E43-2DFF-894E-AAC0-8233A0A42DF4}"/>
              </a:ext>
            </a:extLst>
          </p:cNvPr>
          <p:cNvCxnSpPr/>
          <p:nvPr/>
        </p:nvCxnSpPr>
        <p:spPr>
          <a:xfrm>
            <a:off x="5900692" y="2438324"/>
            <a:ext cx="1118586" cy="7102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2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2970028-1998-140D-DAAD-5B653ACA6D10}"/>
              </a:ext>
            </a:extLst>
          </p:cNvPr>
          <p:cNvSpPr txBox="1"/>
          <p:nvPr/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LOMAKKEET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, Fontti, kuvakaappaus&#10;&#10;Kuvaus luotu automaattisesti">
            <a:extLst>
              <a:ext uri="{FF2B5EF4-FFF2-40B4-BE49-F238E27FC236}">
                <a16:creationId xmlns:a16="http://schemas.microsoft.com/office/drawing/2014/main" id="{D8DE4B1F-1102-BBDE-46E9-56D8F8ED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881987"/>
            <a:ext cx="11548872" cy="3089322"/>
          </a:xfrm>
          <a:prstGeom prst="rect">
            <a:avLst/>
          </a:prstGeom>
        </p:spPr>
      </p:pic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21540352-D291-51B5-8A95-5D8977F89229}"/>
              </a:ext>
            </a:extLst>
          </p:cNvPr>
          <p:cNvCxnSpPr/>
          <p:nvPr/>
        </p:nvCxnSpPr>
        <p:spPr>
          <a:xfrm flipH="1" flipV="1">
            <a:off x="7987816" y="1721970"/>
            <a:ext cx="783771" cy="15147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C1A40567-AD12-4E78-0EBE-B877B9E43A8E}"/>
              </a:ext>
            </a:extLst>
          </p:cNvPr>
          <p:cNvSpPr txBox="1"/>
          <p:nvPr/>
        </p:nvSpPr>
        <p:spPr>
          <a:xfrm>
            <a:off x="5459767" y="5106259"/>
            <a:ext cx="5033639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TARKISTAKAA/ KORJATKAA TÄTÄ KAUTTA OMAT JA NUOREN YHTEYSTIEDOT!</a:t>
            </a:r>
          </a:p>
        </p:txBody>
      </p:sp>
    </p:spTree>
    <p:extLst>
      <p:ext uri="{BB962C8B-B14F-4D97-AF65-F5344CB8AC3E}">
        <p14:creationId xmlns:p14="http://schemas.microsoft.com/office/powerpoint/2010/main" val="205408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C9447284-EC22-1921-5142-0E6F1DFD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kern="1200">
                <a:latin typeface="+mj-lt"/>
                <a:ea typeface="+mj-ea"/>
                <a:cs typeface="+mj-cs"/>
              </a:rPr>
              <a:t>YLIOPPILASTUTKINTO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/>
            </a:br>
            <a:r>
              <a:rPr lang="en-US" sz="1200" kern="1200">
                <a:latin typeface="+mn-lt"/>
                <a:ea typeface="+mj-ea"/>
                <a:cs typeface="+mj-cs"/>
              </a:rPr>
              <a:t>Kuva: </a:t>
            </a:r>
            <a:r>
              <a:rPr lang="en-US" sz="1200" kern="1200" err="1">
                <a:latin typeface="+mn-lt"/>
                <a:ea typeface="+mj-ea"/>
                <a:cs typeface="+mj-cs"/>
              </a:rPr>
              <a:t>Studeo</a:t>
            </a:r>
            <a:r>
              <a:rPr lang="en-US" sz="1200" kern="1200">
                <a:latin typeface="+mn-lt"/>
                <a:ea typeface="+mj-ea"/>
                <a:cs typeface="+mj-cs"/>
              </a:rPr>
              <a:t> Opm01 </a:t>
            </a:r>
            <a:r>
              <a:rPr lang="en-US" sz="1200" kern="1200" err="1">
                <a:latin typeface="+mn-lt"/>
                <a:ea typeface="+mj-ea"/>
                <a:cs typeface="+mj-cs"/>
              </a:rPr>
              <a:t>Minä</a:t>
            </a:r>
            <a:r>
              <a:rPr lang="en-US" sz="1200" kern="1200">
                <a:latin typeface="+mn-lt"/>
                <a:ea typeface="+mj-ea"/>
                <a:cs typeface="+mj-cs"/>
              </a:rPr>
              <a:t> </a:t>
            </a:r>
            <a:r>
              <a:rPr lang="en-US" sz="1200" kern="1200" err="1">
                <a:latin typeface="+mn-lt"/>
                <a:ea typeface="+mj-ea"/>
                <a:cs typeface="+mj-cs"/>
              </a:rPr>
              <a:t>opiskelijana</a:t>
            </a:r>
            <a:r>
              <a:rPr lang="en-US" sz="1200" kern="1200">
                <a:latin typeface="+mn-lt"/>
                <a:ea typeface="+mj-ea"/>
                <a:cs typeface="+mj-cs"/>
              </a:rPr>
              <a:t> –</a:t>
            </a:r>
            <a:r>
              <a:rPr lang="en-US" sz="1200" kern="1200" err="1">
                <a:latin typeface="+mn-lt"/>
                <a:ea typeface="+mj-ea"/>
                <a:cs typeface="+mj-cs"/>
              </a:rPr>
              <a:t>sähköinen</a:t>
            </a:r>
            <a:r>
              <a:rPr lang="en-US" sz="1200" kern="1200">
                <a:latin typeface="+mn-lt"/>
                <a:ea typeface="+mj-ea"/>
                <a:cs typeface="+mj-cs"/>
              </a:rPr>
              <a:t> </a:t>
            </a:r>
            <a:r>
              <a:rPr lang="en-US" sz="1200" kern="1200" err="1">
                <a:latin typeface="+mn-lt"/>
                <a:ea typeface="+mj-ea"/>
                <a:cs typeface="+mj-cs"/>
              </a:rPr>
              <a:t>oppimateriaali</a:t>
            </a:r>
            <a:br>
              <a:rPr lang="en-US" sz="1200">
                <a:latin typeface="+mn-lt"/>
              </a:rPr>
            </a:b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Piirroshahmo tarkastelee ylioppilastutkinnon rakennetta kuvaavaa kuviota. Kuvion asiasisältö selitetään myöhemmin tekstissä.">
            <a:extLst>
              <a:ext uri="{FF2B5EF4-FFF2-40B4-BE49-F238E27FC236}">
                <a16:creationId xmlns:a16="http://schemas.microsoft.com/office/drawing/2014/main" id="{EC40A936-A7C0-72CB-2647-8A626EA635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4199"/>
          <a:stretch/>
        </p:blipFill>
        <p:spPr bwMode="auto">
          <a:xfrm>
            <a:off x="5251368" y="65796"/>
            <a:ext cx="6789461" cy="65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9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A55DB7-2EA3-D2E0-9B34-385112EF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/>
              <a:t>KUUNTELE, KYSELE, KEHU, KANNUSTA!</a:t>
            </a:r>
            <a:br>
              <a:rPr lang="fi-FI"/>
            </a:br>
            <a:r>
              <a:rPr lang="fi-FI"/>
              <a:t>Huoltajan apu on edelleen</a:t>
            </a:r>
            <a:br>
              <a:rPr lang="fi-FI"/>
            </a:br>
            <a:r>
              <a:rPr lang="fi-FI"/>
              <a:t>tarpeen </a:t>
            </a:r>
            <a:r>
              <a:rPr lang="fi-FI">
                <a:sym typeface="Wingdings" panose="05000000000000000000" pitchFamily="2" charset="2"/>
              </a:rPr>
              <a:t></a:t>
            </a:r>
            <a:br>
              <a:rPr lang="fi-FI"/>
            </a:br>
            <a:endParaRPr lang="fi-FI">
              <a:solidFill>
                <a:srgbClr val="FFFFFF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277460D0-2A39-6598-ECBA-B424CAEDFA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08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A55DB7-2EA3-D2E0-9B34-385112EF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/>
              <a:t>KUUNTELE, KYSELE, KEHU, KANNUSTA!</a:t>
            </a:r>
            <a:br>
              <a:rPr lang="fi-FI"/>
            </a:br>
            <a:r>
              <a:rPr lang="fi-FI"/>
              <a:t>Huoltajan apu on edelleen</a:t>
            </a:r>
            <a:br>
              <a:rPr lang="fi-FI"/>
            </a:br>
            <a:r>
              <a:rPr lang="fi-FI"/>
              <a:t>tarpeen </a:t>
            </a:r>
            <a:r>
              <a:rPr lang="fi-FI">
                <a:sym typeface="Wingdings" panose="05000000000000000000" pitchFamily="2" charset="2"/>
              </a:rPr>
              <a:t></a:t>
            </a:r>
            <a:br>
              <a:rPr lang="fi-FI"/>
            </a:br>
            <a:endParaRPr lang="fi-FI">
              <a:solidFill>
                <a:srgbClr val="FFFFFF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277460D0-2A39-6598-ECBA-B424CAEDF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45577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96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6F05BA10-CE08-4A71-943E-153E8FBA3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698171"/>
            <a:ext cx="9144000" cy="3065472"/>
          </a:xfrm>
        </p:spPr>
        <p:txBody>
          <a:bodyPr anchor="ctr">
            <a:normAutofit fontScale="90000"/>
          </a:bodyPr>
          <a:lstStyle/>
          <a:p>
            <a:r>
              <a:rPr lang="fi-FI" b="1"/>
              <a:t>LUKION OPPIAINEET</a:t>
            </a:r>
            <a:br>
              <a:rPr lang="fi-FI" sz="4500"/>
            </a:br>
            <a:r>
              <a:rPr lang="fi-FI" sz="4500"/>
              <a:t>PAKOLLISET OPINNOT,</a:t>
            </a:r>
            <a:br>
              <a:rPr lang="fi-FI" sz="4500"/>
            </a:br>
            <a:r>
              <a:rPr lang="fi-FI" sz="4500"/>
              <a:t>VALTAKUNNALLISET VALINNAISET OPINNOT</a:t>
            </a:r>
            <a:br>
              <a:rPr lang="fi-FI" sz="4500"/>
            </a:br>
            <a:r>
              <a:rPr lang="fi-FI" sz="4500"/>
              <a:t>&amp;</a:t>
            </a:r>
            <a:br>
              <a:rPr lang="fi-FI" sz="4500"/>
            </a:br>
            <a:r>
              <a:rPr lang="fi-FI" sz="4500"/>
              <a:t>KOULUKOHTAISET OPINNOT</a:t>
            </a:r>
          </a:p>
        </p:txBody>
      </p:sp>
      <p:sp>
        <p:nvSpPr>
          <p:cNvPr id="30" name="Alaotsikko 29">
            <a:extLst>
              <a:ext uri="{FF2B5EF4-FFF2-40B4-BE49-F238E27FC236}">
                <a16:creationId xmlns:a16="http://schemas.microsoft.com/office/drawing/2014/main" id="{DCE4926A-2740-4038-B551-D758568E3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fi-FI" sz="1800">
                <a:hlinkClick r:id="rId2"/>
              </a:rPr>
              <a:t>https://www.porkkalanlukio.fi/wp-content/uploads/2022/04/OPS2021-Porkkalan-lukion-opiskelusuunnitelma-2-1.pdf</a:t>
            </a:r>
            <a:endParaRPr lang="fi-FI" sz="18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94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D0329-DE4E-703E-4409-2535981E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/>
              <a:t>KÄYTÄNNÖN TIETOA OPISKELUSTA</a:t>
            </a:r>
            <a:br>
              <a:rPr lang="fi-FI" b="1"/>
            </a:br>
            <a:r>
              <a:rPr lang="fi-FI" b="1">
                <a:cs typeface="Calibri Light"/>
              </a:rPr>
              <a:t>LUKION OPINTO-OPPAASSA</a:t>
            </a:r>
            <a:br>
              <a:rPr lang="fi-FI" b="1">
                <a:cs typeface="Calibri Light"/>
              </a:rPr>
            </a:b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9FA8133-6305-E431-4CC4-4A9FF8303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7" t="10476" r="12600" b="18504"/>
          <a:stretch/>
        </p:blipFill>
        <p:spPr>
          <a:xfrm>
            <a:off x="2189840" y="1315615"/>
            <a:ext cx="7933875" cy="5050716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47DC1AE-E86A-AA2C-F321-F980B6A8B2B3}"/>
              </a:ext>
            </a:extLst>
          </p:cNvPr>
          <p:cNvSpPr/>
          <p:nvPr/>
        </p:nvSpPr>
        <p:spPr>
          <a:xfrm>
            <a:off x="2304661" y="3168316"/>
            <a:ext cx="2451823" cy="5614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96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5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5B941A-FFE9-4DE5-9F9A-235BAE72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fi-FI" sz="2900" b="1"/>
              <a:t>LUKIO-OPISKELUN KÄYTÄNNÖN ASIAT LÖYTYVÄT KOTISIVUJEN OPINTO-OPPAASTA: </a:t>
            </a:r>
            <a:br>
              <a:rPr lang="fi-FI" sz="2900" b="1"/>
            </a:br>
            <a:br>
              <a:rPr lang="fi-FI" sz="2900" b="1"/>
            </a:br>
            <a:r>
              <a:rPr lang="fi-FI" sz="2900" b="1">
                <a:hlinkClick r:id="rId2"/>
              </a:rPr>
              <a:t>https://www.porkkalanlukio.fi/wp-content/uploads/2024/08/Porkkalan-lukion-opinto-opas-lv-2024-2025.pdf</a:t>
            </a:r>
            <a:br>
              <a:rPr lang="fi-FI" sz="2900" b="1"/>
            </a:br>
            <a:endParaRPr lang="fi-FI" sz="2900" b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D71C5C-64D4-41C0-86B3-10170A4A8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 lnSpcReduction="10000"/>
          </a:bodyPr>
          <a:lstStyle/>
          <a:p>
            <a:r>
              <a:rPr lang="en-US" sz="1900" err="1"/>
              <a:t>Periodien</a:t>
            </a:r>
            <a:r>
              <a:rPr lang="en-US" sz="1900"/>
              <a:t> 1-5 </a:t>
            </a:r>
            <a:r>
              <a:rPr lang="en-US" sz="1900" err="1"/>
              <a:t>ajankohdat</a:t>
            </a:r>
            <a:r>
              <a:rPr lang="en-US" sz="1900"/>
              <a:t> + </a:t>
            </a:r>
            <a:r>
              <a:rPr lang="en-US" sz="1900" err="1"/>
              <a:t>Lomat</a:t>
            </a:r>
            <a:r>
              <a:rPr lang="en-US" sz="1900"/>
              <a:t> KPL 5</a:t>
            </a:r>
            <a:endParaRPr lang="en-US" sz="1900">
              <a:cs typeface="Calibri"/>
            </a:endParaRPr>
          </a:p>
          <a:p>
            <a:r>
              <a:rPr lang="en-US" sz="1900" err="1"/>
              <a:t>Periodissa</a:t>
            </a:r>
            <a:r>
              <a:rPr lang="en-US" sz="1900"/>
              <a:t> </a:t>
            </a:r>
            <a:r>
              <a:rPr lang="en-US" sz="1900" err="1"/>
              <a:t>opiskellaan</a:t>
            </a:r>
            <a:r>
              <a:rPr lang="en-US" sz="1900"/>
              <a:t> 6 </a:t>
            </a:r>
            <a:r>
              <a:rPr lang="en-US" sz="1900" err="1"/>
              <a:t>opintojaksoa</a:t>
            </a:r>
            <a:endParaRPr lang="en-US" sz="1900">
              <a:cs typeface="Calibri"/>
            </a:endParaRPr>
          </a:p>
          <a:p>
            <a:r>
              <a:rPr lang="en-US" sz="1900" err="1"/>
              <a:t>Koeviikko</a:t>
            </a:r>
            <a:r>
              <a:rPr lang="en-US" sz="1900"/>
              <a:t> </a:t>
            </a:r>
            <a:r>
              <a:rPr lang="en-US" sz="1900" err="1"/>
              <a:t>periodin</a:t>
            </a:r>
            <a:r>
              <a:rPr lang="en-US" sz="1900"/>
              <a:t> 7 </a:t>
            </a:r>
            <a:r>
              <a:rPr lang="en-US" sz="1900" err="1"/>
              <a:t>viimeistä</a:t>
            </a:r>
            <a:r>
              <a:rPr lang="en-US" sz="1900"/>
              <a:t> </a:t>
            </a:r>
            <a:r>
              <a:rPr lang="en-US" sz="1900" err="1"/>
              <a:t>arkipäivää</a:t>
            </a:r>
            <a:r>
              <a:rPr lang="en-US" sz="1900"/>
              <a:t>, </a:t>
            </a:r>
            <a:r>
              <a:rPr lang="en-US" sz="1900" err="1"/>
              <a:t>palkeittain</a:t>
            </a:r>
            <a:r>
              <a:rPr lang="en-US" sz="1900"/>
              <a:t>. Ei </a:t>
            </a:r>
            <a:r>
              <a:rPr lang="en-US" sz="1900" err="1"/>
              <a:t>muuta</a:t>
            </a:r>
            <a:r>
              <a:rPr lang="en-US" sz="1900"/>
              <a:t> </a:t>
            </a:r>
            <a:r>
              <a:rPr lang="en-US" sz="1900" err="1"/>
              <a:t>opetusta</a:t>
            </a:r>
            <a:r>
              <a:rPr lang="en-US" sz="1900"/>
              <a:t>! Voi olla “</a:t>
            </a:r>
            <a:r>
              <a:rPr lang="en-US" sz="1900" err="1"/>
              <a:t>tyhjiä</a:t>
            </a:r>
            <a:r>
              <a:rPr lang="en-US" sz="1900"/>
              <a:t>, </a:t>
            </a:r>
            <a:r>
              <a:rPr lang="en-US" sz="1900" err="1"/>
              <a:t>kokeettomia</a:t>
            </a:r>
            <a:r>
              <a:rPr lang="en-US" sz="1900"/>
              <a:t> </a:t>
            </a:r>
            <a:r>
              <a:rPr lang="en-US" sz="1900" err="1"/>
              <a:t>päiviä</a:t>
            </a:r>
            <a:r>
              <a:rPr lang="en-US" sz="1900"/>
              <a:t>” </a:t>
            </a:r>
            <a:endParaRPr lang="en-US" sz="1900">
              <a:cs typeface="Calibri"/>
            </a:endParaRPr>
          </a:p>
          <a:p>
            <a:r>
              <a:rPr lang="en-US" sz="1900" err="1"/>
              <a:t>Koepäivät</a:t>
            </a:r>
            <a:r>
              <a:rPr lang="en-US" sz="1900"/>
              <a:t> </a:t>
            </a:r>
            <a:r>
              <a:rPr lang="en-US" sz="1900" err="1"/>
              <a:t>määräytyvät</a:t>
            </a:r>
            <a:r>
              <a:rPr lang="en-US" sz="1900"/>
              <a:t> </a:t>
            </a:r>
            <a:r>
              <a:rPr lang="en-US" sz="1900" err="1"/>
              <a:t>palkeittain</a:t>
            </a:r>
            <a:r>
              <a:rPr lang="en-US" sz="1900"/>
              <a:t>. </a:t>
            </a:r>
            <a:r>
              <a:rPr lang="en-US" sz="1900" err="1"/>
              <a:t>Palkit</a:t>
            </a:r>
            <a:r>
              <a:rPr lang="en-US" sz="1900"/>
              <a:t> </a:t>
            </a:r>
            <a:r>
              <a:rPr lang="en-US" sz="1900" err="1"/>
              <a:t>näkyvät</a:t>
            </a:r>
            <a:r>
              <a:rPr lang="en-US" sz="1900"/>
              <a:t> </a:t>
            </a:r>
            <a:r>
              <a:rPr lang="en-US" sz="1900" err="1"/>
              <a:t>opiskelijan</a:t>
            </a:r>
            <a:r>
              <a:rPr lang="en-US" sz="1900"/>
              <a:t> </a:t>
            </a:r>
            <a:r>
              <a:rPr lang="en-US" sz="1900" err="1"/>
              <a:t>työjärjestyksessä</a:t>
            </a:r>
            <a:r>
              <a:rPr lang="en-US" sz="1900"/>
              <a:t> </a:t>
            </a:r>
            <a:r>
              <a:rPr lang="en-US" sz="1900" err="1"/>
              <a:t>Wilmassa</a:t>
            </a:r>
            <a:r>
              <a:rPr lang="en-US" sz="1900"/>
              <a:t> (dia6)</a:t>
            </a:r>
            <a:endParaRPr lang="en-US" sz="1900">
              <a:cs typeface="Calibri"/>
            </a:endParaRPr>
          </a:p>
          <a:p>
            <a:r>
              <a:rPr lang="en-US" sz="1900" err="1"/>
              <a:t>Periodin</a:t>
            </a:r>
            <a:r>
              <a:rPr lang="en-US" sz="1900"/>
              <a:t> </a:t>
            </a:r>
            <a:r>
              <a:rPr lang="en-US" sz="1900" err="1"/>
              <a:t>jälkeen</a:t>
            </a:r>
            <a:r>
              <a:rPr lang="en-US" sz="1900"/>
              <a:t> </a:t>
            </a:r>
            <a:r>
              <a:rPr lang="en-US" sz="1900" err="1"/>
              <a:t>arvioinnit</a:t>
            </a:r>
            <a:r>
              <a:rPr lang="en-US" sz="1900"/>
              <a:t> </a:t>
            </a:r>
            <a:r>
              <a:rPr lang="en-US" sz="1900" err="1"/>
              <a:t>Wilmassa</a:t>
            </a:r>
            <a:r>
              <a:rPr lang="en-US" sz="1900"/>
              <a:t>, 1. </a:t>
            </a:r>
            <a:r>
              <a:rPr lang="en-US" sz="1900" err="1"/>
              <a:t>periodin</a:t>
            </a:r>
            <a:r>
              <a:rPr lang="en-US" sz="1900"/>
              <a:t> </a:t>
            </a:r>
            <a:r>
              <a:rPr lang="en-US" sz="1900" err="1"/>
              <a:t>jälkeen</a:t>
            </a:r>
            <a:r>
              <a:rPr lang="en-US" sz="1900"/>
              <a:t> </a:t>
            </a:r>
            <a:r>
              <a:rPr lang="en-US" sz="1900" err="1"/>
              <a:t>ennen</a:t>
            </a:r>
            <a:r>
              <a:rPr lang="en-US" sz="1900"/>
              <a:t> </a:t>
            </a:r>
            <a:r>
              <a:rPr lang="en-US" sz="1900" err="1"/>
              <a:t>syyslomaa</a:t>
            </a:r>
            <a:endParaRPr lang="en-US" sz="1900">
              <a:cs typeface="Calibri"/>
            </a:endParaRPr>
          </a:p>
          <a:p>
            <a:r>
              <a:rPr lang="en-US" sz="1900" err="1"/>
              <a:t>Arviointi</a:t>
            </a:r>
            <a:r>
              <a:rPr lang="en-US" sz="1900"/>
              <a:t>: </a:t>
            </a:r>
            <a:r>
              <a:rPr lang="en-US" sz="1900" err="1"/>
              <a:t>Pakolliset</a:t>
            </a:r>
            <a:r>
              <a:rPr lang="en-US" sz="1900"/>
              <a:t> ja </a:t>
            </a:r>
            <a:r>
              <a:rPr lang="en-US" sz="1900" err="1"/>
              <a:t>valtakunnalliset</a:t>
            </a:r>
            <a:r>
              <a:rPr lang="en-US" sz="1900"/>
              <a:t> </a:t>
            </a:r>
            <a:r>
              <a:rPr lang="en-US" sz="1900" err="1"/>
              <a:t>valinnaiset</a:t>
            </a:r>
            <a:r>
              <a:rPr lang="en-US" sz="1900"/>
              <a:t> </a:t>
            </a:r>
            <a:r>
              <a:rPr lang="en-US" sz="1900" err="1"/>
              <a:t>opintojaksot</a:t>
            </a:r>
            <a:r>
              <a:rPr lang="en-US" sz="1900"/>
              <a:t> </a:t>
            </a:r>
            <a:r>
              <a:rPr lang="en-US" sz="1900" err="1"/>
              <a:t>arvosanalla</a:t>
            </a:r>
            <a:r>
              <a:rPr lang="en-US" sz="1900"/>
              <a:t> 4-10, </a:t>
            </a:r>
            <a:r>
              <a:rPr lang="en-US" sz="1900" err="1"/>
              <a:t>koulukohtaiset</a:t>
            </a:r>
            <a:r>
              <a:rPr lang="en-US" sz="1900"/>
              <a:t> </a:t>
            </a:r>
            <a:r>
              <a:rPr lang="en-US" sz="1900" err="1"/>
              <a:t>opinnot</a:t>
            </a:r>
            <a:r>
              <a:rPr lang="en-US" sz="1900"/>
              <a:t>  S.  Ei </a:t>
            </a:r>
            <a:r>
              <a:rPr lang="en-US" sz="1900" err="1"/>
              <a:t>arviointia</a:t>
            </a:r>
            <a:r>
              <a:rPr lang="en-US" sz="1900"/>
              <a:t> K= </a:t>
            </a:r>
            <a:r>
              <a:rPr lang="en-US" sz="1900" err="1"/>
              <a:t>käytävä</a:t>
            </a:r>
            <a:r>
              <a:rPr lang="en-US" sz="1900"/>
              <a:t> </a:t>
            </a:r>
            <a:r>
              <a:rPr lang="en-US" sz="1900" err="1"/>
              <a:t>uudelleen</a:t>
            </a:r>
            <a:r>
              <a:rPr lang="en-US" sz="1900"/>
              <a:t>!</a:t>
            </a:r>
            <a:endParaRPr lang="en-US" sz="1900">
              <a:cs typeface="Calibri"/>
            </a:endParaRPr>
          </a:p>
          <a:p>
            <a:r>
              <a:rPr lang="en-US" sz="1900"/>
              <a:t>Ei </a:t>
            </a:r>
            <a:r>
              <a:rPr lang="en-US" sz="1900" err="1"/>
              <a:t>joulutodistusta</a:t>
            </a:r>
            <a:endParaRPr lang="en-US" sz="1900">
              <a:cs typeface="Calibri"/>
            </a:endParaRPr>
          </a:p>
          <a:p>
            <a:endParaRPr lang="en-US" sz="1900"/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96697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E4F216-C450-41CC-B23E-B4963E30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fi-FI" sz="2900" b="1"/>
              <a:t>LUKIO-OPISKELUN KÄYTÄNNÖN ASIAT</a:t>
            </a:r>
            <a:br>
              <a:rPr lang="fi-FI" sz="2900" b="1"/>
            </a:br>
            <a:r>
              <a:rPr lang="fi-FI" sz="2900" b="1"/>
              <a:t>LÖYTYVÄT KOTISIVUJEN OPINTO-OPPAASTA: </a:t>
            </a:r>
            <a:br>
              <a:rPr lang="fi-FI" sz="2900" b="1"/>
            </a:br>
            <a:br>
              <a:rPr lang="fi-FI" sz="2900" b="1"/>
            </a:br>
            <a:r>
              <a:rPr lang="fi-FI" sz="2900" b="1">
                <a:hlinkClick r:id="rId2"/>
              </a:rPr>
              <a:t>https://www.porkkalanlukio.fi/wp-content/uploads/2024/08/Porkkalan-lukion-opinto-opas-lv-2024-2025.pdf</a:t>
            </a:r>
            <a:endParaRPr lang="fi-FI" sz="29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E64786-875C-4F23-9850-39B5BFC0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fi-FI" sz="2000"/>
              <a:t>POISSAOLOISTA ILMOITTAMINEN &amp; LOMAT KPL 7.3.</a:t>
            </a:r>
          </a:p>
          <a:p>
            <a:pPr marL="0" indent="0">
              <a:buNone/>
            </a:pPr>
            <a:endParaRPr lang="fi-FI" sz="2000"/>
          </a:p>
          <a:p>
            <a:r>
              <a:rPr lang="fi-FI" sz="2000">
                <a:ea typeface="Calibri"/>
                <a:cs typeface="Calibri"/>
              </a:rPr>
              <a:t>TVT-välineistä ja oppikirjoista huolehtiminen kpl 10</a:t>
            </a:r>
            <a:endParaRPr lang="fi-FI" sz="2000"/>
          </a:p>
          <a:p>
            <a:r>
              <a:rPr lang="fi-FI" sz="2000"/>
              <a:t>KOKEIDEN UUSIMINEN: uusintakoe, rästikoe kpl 9.4. ja 9.6.</a:t>
            </a:r>
          </a:p>
          <a:p>
            <a:pPr marL="0" indent="0">
              <a:buNone/>
            </a:pPr>
            <a:endParaRPr lang="fi-FI" sz="2000"/>
          </a:p>
          <a:p>
            <a:r>
              <a:rPr lang="fi-FI" sz="2000"/>
              <a:t>RYHMÄNOHJAUS (</a:t>
            </a:r>
            <a:r>
              <a:rPr lang="fi-FI" sz="2000" err="1"/>
              <a:t>rot</a:t>
            </a:r>
            <a:r>
              <a:rPr lang="fi-FI" sz="2000"/>
              <a:t>) kerran viikossa tiistaisin käytännön asioiden hoitamista varten! </a:t>
            </a:r>
          </a:p>
        </p:txBody>
      </p:sp>
    </p:spTree>
    <p:extLst>
      <p:ext uri="{BB962C8B-B14F-4D97-AF65-F5344CB8AC3E}">
        <p14:creationId xmlns:p14="http://schemas.microsoft.com/office/powerpoint/2010/main" val="318731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C7B711F-3480-490C-5E9F-AB4DBEAD099F}"/>
              </a:ext>
            </a:extLst>
          </p:cNvPr>
          <p:cNvSpPr txBox="1"/>
          <p:nvPr/>
        </p:nvSpPr>
        <p:spPr>
          <a:xfrm>
            <a:off x="336885" y="30791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600"/>
              <a:t>WILMAN TYÖJÄRJESTYS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B45ADB3-7135-2314-D601-5143442739F8}"/>
              </a:ext>
            </a:extLst>
          </p:cNvPr>
          <p:cNvSpPr txBox="1"/>
          <p:nvPr/>
        </p:nvSpPr>
        <p:spPr>
          <a:xfrm>
            <a:off x="4867849" y="237454"/>
            <a:ext cx="2645546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ERI PERIODIEN LUKUJÄRJESTYKSET NÄKYVÄT VALIKKOA VAIHTAMALLA. </a:t>
            </a:r>
          </a:p>
          <a:p>
            <a:r>
              <a:rPr lang="fi-FI"/>
              <a:t>PERIODIT 2-5 TÄYTTYVÄT SYYSKUUSSA. </a:t>
            </a:r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16CD7F3E-976D-B2FC-F3BA-3E172EBACC84}"/>
              </a:ext>
            </a:extLst>
          </p:cNvPr>
          <p:cNvSpPr/>
          <p:nvPr/>
        </p:nvSpPr>
        <p:spPr>
          <a:xfrm>
            <a:off x="10361450" y="2872915"/>
            <a:ext cx="479394" cy="701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ABA0087-8789-002D-9B2C-6C51BDA1C0A4}"/>
              </a:ext>
            </a:extLst>
          </p:cNvPr>
          <p:cNvSpPr txBox="1"/>
          <p:nvPr/>
        </p:nvSpPr>
        <p:spPr>
          <a:xfrm>
            <a:off x="9998340" y="514452"/>
            <a:ext cx="1731146" cy="1477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NUMERO 5 oppitunnin edessä kertoo palkin. </a:t>
            </a:r>
            <a:r>
              <a:rPr lang="fi-FI" err="1"/>
              <a:t>Huom</a:t>
            </a:r>
            <a:r>
              <a:rPr lang="fi-FI"/>
              <a:t>! koeviikko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BA74FE6-EA77-E610-41DC-A55D3C40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" y="2059265"/>
            <a:ext cx="12192000" cy="473401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B8716ED-1FC5-A10A-20D3-1703F9D96F14}"/>
              </a:ext>
            </a:extLst>
          </p:cNvPr>
          <p:cNvSpPr txBox="1"/>
          <p:nvPr/>
        </p:nvSpPr>
        <p:spPr>
          <a:xfrm>
            <a:off x="10273004" y="2463282"/>
            <a:ext cx="12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EAE0246-D739-7795-15F3-A1EA6DAC4383}"/>
              </a:ext>
            </a:extLst>
          </p:cNvPr>
          <p:cNvSpPr txBox="1"/>
          <p:nvPr/>
        </p:nvSpPr>
        <p:spPr>
          <a:xfrm>
            <a:off x="10538845" y="3977938"/>
            <a:ext cx="12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12" name="Nuoli: Alas 11">
            <a:extLst>
              <a:ext uri="{FF2B5EF4-FFF2-40B4-BE49-F238E27FC236}">
                <a16:creationId xmlns:a16="http://schemas.microsoft.com/office/drawing/2014/main" id="{1625C8F3-8AA7-3285-1390-CBD6C0D23401}"/>
              </a:ext>
            </a:extLst>
          </p:cNvPr>
          <p:cNvSpPr/>
          <p:nvPr/>
        </p:nvSpPr>
        <p:spPr>
          <a:xfrm>
            <a:off x="10379281" y="25452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Alas 12">
            <a:extLst>
              <a:ext uri="{FF2B5EF4-FFF2-40B4-BE49-F238E27FC236}">
                <a16:creationId xmlns:a16="http://schemas.microsoft.com/office/drawing/2014/main" id="{48595891-1969-6898-AD9E-3A82A60FEAA4}"/>
              </a:ext>
            </a:extLst>
          </p:cNvPr>
          <p:cNvSpPr/>
          <p:nvPr/>
        </p:nvSpPr>
        <p:spPr>
          <a:xfrm>
            <a:off x="3546963" y="12556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12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D52351-8D0A-4B3D-AC64-127B16E60C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1325"/>
            <a:ext cx="10515600" cy="189071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/>
              <a:t>TUNTIKIERTOKAAVIO</a:t>
            </a:r>
            <a:br>
              <a:rPr lang="fi-FI" b="1"/>
            </a:br>
            <a:br>
              <a:rPr lang="fi-FI" b="1"/>
            </a:br>
            <a:r>
              <a:rPr lang="fi-FI" sz="3200" b="1"/>
              <a:t>Milloin oppitunnit alkavat ja päättyvät?</a:t>
            </a:r>
            <a:br>
              <a:rPr lang="fi-FI" sz="3200" b="1"/>
            </a:br>
            <a:r>
              <a:rPr lang="fi-FI" sz="3200" b="1"/>
              <a:t>Jokaista opintojaksoa opetetaan 3 kertaa viikossa periodin ajan</a:t>
            </a:r>
            <a:br>
              <a:rPr lang="fi-FI" sz="3200" b="1"/>
            </a:br>
            <a:br>
              <a:rPr lang="fi-FI" sz="3200" b="1"/>
            </a:br>
            <a:endParaRPr lang="fi-FI" b="1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84E8A75-663D-77AE-92BD-22A8BF42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08" y="1810139"/>
            <a:ext cx="9060025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202EBF-FB59-4B14-8287-7D5AA7FC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294336" cy="4680583"/>
          </a:xfrm>
        </p:spPr>
        <p:txBody>
          <a:bodyPr anchor="ctr">
            <a:normAutofit/>
          </a:bodyPr>
          <a:lstStyle/>
          <a:p>
            <a:r>
              <a:rPr lang="fi-FI"/>
              <a:t>OPINTOVALINNAT 1. vuodelle TEHDÄÄN </a:t>
            </a:r>
            <a:br>
              <a:rPr lang="fi-FI"/>
            </a:br>
            <a:r>
              <a:rPr lang="fi-FI"/>
              <a:t>OPO-TUNNEILLA ENSI VIIKOSTA ALKAEN!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84429-4C78-463F-91D5-B37AE5ADA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631133"/>
            <a:ext cx="4971824" cy="5289378"/>
          </a:xfrm>
        </p:spPr>
        <p:txBody>
          <a:bodyPr anchor="ctr">
            <a:normAutofit/>
          </a:bodyPr>
          <a:lstStyle/>
          <a:p>
            <a:r>
              <a:rPr lang="fi-FI" sz="2000"/>
              <a:t>Muutokset valintoihin kesken vuotta tehdään oman opon kanssa.</a:t>
            </a:r>
          </a:p>
          <a:p>
            <a:r>
              <a:rPr lang="fi-FI" sz="2000"/>
              <a:t>Valinnat tehdään 3. vuoden opiskelusuunnitelman mukaan. Mikäli opiskelija haluaa muuttaa suunnitelmaa 3,5 vuoteen tai 4 vuoteen, keskustelu oman opon kanssa.</a:t>
            </a:r>
          </a:p>
          <a:p>
            <a:r>
              <a:rPr lang="fi-FI" sz="2000" b="1"/>
              <a:t>2. periodissa alkavat:</a:t>
            </a:r>
            <a:endParaRPr lang="fi-FI" sz="2000" b="1">
              <a:cs typeface="Calibri"/>
            </a:endParaRPr>
          </a:p>
          <a:p>
            <a:pPr marL="457200" lvl="1" indent="0">
              <a:buNone/>
            </a:pPr>
            <a:r>
              <a:rPr lang="fi-FI" sz="2000">
                <a:cs typeface="Calibri" panose="020F0502020204030204"/>
              </a:rPr>
              <a:t>Pitkä ruotsi RUA tai keskipitkä ruotsi RUB</a:t>
            </a:r>
          </a:p>
          <a:p>
            <a:pPr marL="457200" lvl="1" indent="0">
              <a:buNone/>
            </a:pPr>
            <a:r>
              <a:rPr lang="fi-FI" sz="2000">
                <a:cs typeface="Calibri" panose="020F0502020204030204"/>
              </a:rPr>
              <a:t>Matematiikka pitkä MAA tai lyhyt MAB</a:t>
            </a:r>
          </a:p>
          <a:p>
            <a:pPr marL="457200" lvl="1" indent="0">
              <a:buNone/>
            </a:pPr>
            <a:r>
              <a:rPr lang="fi-FI" sz="2000">
                <a:cs typeface="Calibri" panose="020F0502020204030204"/>
              </a:rPr>
              <a:t>Äidinkieli ellei ole jo alkanut 1. periodissa</a:t>
            </a:r>
          </a:p>
          <a:p>
            <a:pPr marL="457200" lvl="1" indent="0">
              <a:buNone/>
            </a:pPr>
            <a:r>
              <a:rPr lang="fi-FI" sz="2000">
                <a:cs typeface="Calibri" panose="020F0502020204030204"/>
              </a:rPr>
              <a:t>S2 alkaa 2. periodissa</a:t>
            </a:r>
          </a:p>
          <a:p>
            <a:pPr marL="457200" lvl="1" indent="0">
              <a:buNone/>
            </a:pPr>
            <a:r>
              <a:rPr lang="fi-FI" sz="2000">
                <a:cs typeface="Calibri" panose="020F0502020204030204"/>
              </a:rPr>
              <a:t>Mahdollisuus tutustua valinnaisiin vieraisiin kieliin TOM15 opintojaksolla</a:t>
            </a:r>
          </a:p>
          <a:p>
            <a:pPr marL="457200" lvl="1" indent="0">
              <a:buNone/>
            </a:pPr>
            <a:r>
              <a:rPr lang="fi-FI" sz="2000">
                <a:cs typeface="Calibri" panose="020F0502020204030204"/>
              </a:rPr>
              <a:t>Valinnaiset espanja, ranska, saksa ja venäjä alkavat 3. periodissa </a:t>
            </a:r>
            <a:endParaRPr lang="fi-FI" sz="2000">
              <a:ea typeface="Calibri"/>
              <a:cs typeface="Calibri" panose="020F0502020204030204"/>
            </a:endParaRPr>
          </a:p>
          <a:p>
            <a:pPr marL="457200" lvl="1" indent="0">
              <a:buNone/>
            </a:pPr>
            <a:endParaRPr lang="fi-FI" sz="2000">
              <a:cs typeface="Calibri" panose="020F0502020204030204"/>
            </a:endParaRPr>
          </a:p>
          <a:p>
            <a:endParaRPr lang="fi-FI" sz="17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152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014ee6-0e51-47e5-9179-ea2b665d6cb7">
      <Terms xmlns="http://schemas.microsoft.com/office/infopath/2007/PartnerControls"/>
    </lcf76f155ced4ddcb4097134ff3c332f>
    <TaxCatchAll xmlns="7b50c5e4-9ef5-4e90-ba21-80c79d2ff6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B8E8FF5191C04B972E2AA6C786129A" ma:contentTypeVersion="18" ma:contentTypeDescription="Luo uusi asiakirja." ma:contentTypeScope="" ma:versionID="28ab227c697b70f964c1722342ccffea">
  <xsd:schema xmlns:xsd="http://www.w3.org/2001/XMLSchema" xmlns:xs="http://www.w3.org/2001/XMLSchema" xmlns:p="http://schemas.microsoft.com/office/2006/metadata/properties" xmlns:ns2="17014ee6-0e51-47e5-9179-ea2b665d6cb7" xmlns:ns3="7b50c5e4-9ef5-4e90-ba21-80c79d2ff6dd" targetNamespace="http://schemas.microsoft.com/office/2006/metadata/properties" ma:root="true" ma:fieldsID="3d4fc3a3a8c9bdd930240cd45a712856" ns2:_="" ns3:_="">
    <xsd:import namespace="17014ee6-0e51-47e5-9179-ea2b665d6cb7"/>
    <xsd:import namespace="7b50c5e4-9ef5-4e90-ba21-80c79d2ff6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14ee6-0e51-47e5-9179-ea2b665d6c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75e4f2ec-c68a-47ae-962f-ed4cddd191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0c5e4-9ef5-4e90-ba21-80c79d2ff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7d581a-9ed4-4e44-a9d2-2bb8803dec97}" ma:internalName="TaxCatchAll" ma:showField="CatchAllData" ma:web="7b50c5e4-9ef5-4e90-ba21-80c79d2ff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CF84EA-501D-4611-BB7B-6748345DAEB8}">
  <ds:schemaRefs>
    <ds:schemaRef ds:uri="17014ee6-0e51-47e5-9179-ea2b665d6cb7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b50c5e4-9ef5-4e90-ba21-80c79d2ff6d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112EF3-1D48-455E-B958-D331041676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5315D-6D74-4041-898C-7015E8B66B65}">
  <ds:schemaRefs>
    <ds:schemaRef ds:uri="17014ee6-0e51-47e5-9179-ea2b665d6cb7"/>
    <ds:schemaRef ds:uri="7b50c5e4-9ef5-4e90-ba21-80c79d2ff6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Laajakuva</PresentationFormat>
  <Paragraphs>82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Office-teema</vt:lpstr>
      <vt:lpstr> </vt:lpstr>
      <vt:lpstr>KUUNTELE, KYSELE, KEHU, KANNUSTA! Huoltajan apu on edelleen tarpeen  </vt:lpstr>
      <vt:lpstr>LUKION OPPIAINEET PAKOLLISET OPINNOT, VALTAKUNNALLISET VALINNAISET OPINNOT &amp; KOULUKOHTAISET OPINNOT</vt:lpstr>
      <vt:lpstr>KÄYTÄNNÖN TIETOA OPISKELUSTA LUKION OPINTO-OPPAASSA </vt:lpstr>
      <vt:lpstr>LUKIO-OPISKELUN KÄYTÄNNÖN ASIAT LÖYTYVÄT KOTISIVUJEN OPINTO-OPPAASTA:   https://www.porkkalanlukio.fi/wp-content/uploads/2024/08/Porkkalan-lukion-opinto-opas-lv-2024-2025.pdf </vt:lpstr>
      <vt:lpstr>LUKIO-OPISKELUN KÄYTÄNNÖN ASIAT LÖYTYVÄT KOTISIVUJEN OPINTO-OPPAASTA:   https://www.porkkalanlukio.fi/wp-content/uploads/2024/08/Porkkalan-lukion-opinto-opas-lv-2024-2025.pdf</vt:lpstr>
      <vt:lpstr>PowerPoint-esitys</vt:lpstr>
      <vt:lpstr>TUNTIKIERTOKAAVIO  Milloin oppitunnit alkavat ja päättyvät? Jokaista opintojaksoa opetetaan 3 kertaa viikossa periodin ajan  </vt:lpstr>
      <vt:lpstr>OPINTOVALINNAT 1. vuodelle TEHDÄÄN  OPO-TUNNEILLA ENSI VIIKOSTA ALKAEN! </vt:lpstr>
      <vt:lpstr>PowerPoint-esitys</vt:lpstr>
      <vt:lpstr>WILMA-OHJEET HUOLTAJILLE</vt:lpstr>
      <vt:lpstr>PowerPoint-esitys</vt:lpstr>
      <vt:lpstr>PowerPoint-esitys</vt:lpstr>
      <vt:lpstr>PowerPoint-esitys</vt:lpstr>
      <vt:lpstr>YLIOPPILASTUTKINTO     Kuva: Studeo Opm01 Minä opiskelijana –sähköinen oppimateriaali </vt:lpstr>
      <vt:lpstr>KUUNTELE, KYSELE, KEHU, KANNUSTA! Huoltajan apu on edelleen tarpeen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Seppälä Satu</dc:creator>
  <cp:lastModifiedBy>Seppälä Satu</cp:lastModifiedBy>
  <cp:revision>2</cp:revision>
  <dcterms:created xsi:type="dcterms:W3CDTF">2020-09-09T07:59:59Z</dcterms:created>
  <dcterms:modified xsi:type="dcterms:W3CDTF">2024-09-06T06:30:01Z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0x0101001AB8E8FF5191C04B972E2AA6C786129A</vt:lpwstr>
  </property>
  <property fmtid="{D5CDD505-2E9C-101B-9397-08002B2CF9AE}" pid="3" name="MediaServiceImageTags">
    <vt:lpwstr/>
  </property>
</Properties>
</file>